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7" autoAdjust="0"/>
    <p:restoredTop sz="94660"/>
  </p:normalViewPr>
  <p:slideViewPr>
    <p:cSldViewPr snapToGrid="0">
      <p:cViewPr varScale="1">
        <p:scale>
          <a:sx n="82" d="100"/>
          <a:sy n="82"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131DC-0FBA-4187-90EC-B1C4EEB319A7}" type="datetimeFigureOut">
              <a:rPr lang="en-US" smtClean="0"/>
              <a:t>8/29/2019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1FD045-31EF-43F4-B83B-0F9F5AA08EC9}" type="slidenum">
              <a:rPr lang="en-US" smtClean="0"/>
              <a:t>‹#›</a:t>
            </a:fld>
            <a:endParaRPr lang="en-US"/>
          </a:p>
        </p:txBody>
      </p:sp>
    </p:spTree>
    <p:extLst>
      <p:ext uri="{BB962C8B-B14F-4D97-AF65-F5344CB8AC3E}">
        <p14:creationId xmlns:p14="http://schemas.microsoft.com/office/powerpoint/2010/main" val="16833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to Spring Fun for southern Hemisphere </a:t>
            </a:r>
          </a:p>
          <a:p>
            <a:endParaRPr lang="en-US" dirty="0"/>
          </a:p>
          <a:p>
            <a:r>
              <a:rPr lang="en-US" dirty="0"/>
              <a:t>Include pictures of the first term of school. Students working together/students reading books/working on projects or art, etc.</a:t>
            </a:r>
          </a:p>
          <a:p>
            <a:endParaRPr lang="en-ZA" dirty="0"/>
          </a:p>
        </p:txBody>
      </p:sp>
      <p:sp>
        <p:nvSpPr>
          <p:cNvPr id="4" name="Slide Number Placeholder 3"/>
          <p:cNvSpPr>
            <a:spLocks noGrp="1"/>
          </p:cNvSpPr>
          <p:nvPr>
            <p:ph type="sldNum" sz="quarter" idx="10"/>
          </p:nvPr>
        </p:nvSpPr>
        <p:spPr/>
        <p:txBody>
          <a:bodyPr/>
          <a:lstStyle/>
          <a:p>
            <a:fld id="{DFB23733-E788-4C1A-9E57-072807F5CF38}" type="slidenum">
              <a:rPr lang="en-ZA" smtClean="0"/>
              <a:t>1</a:t>
            </a:fld>
            <a:endParaRPr lang="en-ZA"/>
          </a:p>
        </p:txBody>
      </p:sp>
    </p:spTree>
    <p:extLst>
      <p:ext uri="{BB962C8B-B14F-4D97-AF65-F5344CB8AC3E}">
        <p14:creationId xmlns:p14="http://schemas.microsoft.com/office/powerpoint/2010/main" val="4255440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A675015-5297-4B44-A0F1-C56CA47BCA7C}"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263969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675015-5297-4B44-A0F1-C56CA47BCA7C}"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3655632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675015-5297-4B44-A0F1-C56CA47BCA7C}"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495547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 Photo grid, right titl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BC5D4CB3-1B0D-4426-B2CC-C032E0463A70}"/>
              </a:ext>
            </a:extLst>
          </p:cNvPr>
          <p:cNvSpPr>
            <a:spLocks noGrp="1"/>
          </p:cNvSpPr>
          <p:nvPr>
            <p:ph type="pic" sz="quarter" idx="13"/>
          </p:nvPr>
        </p:nvSpPr>
        <p:spPr>
          <a:xfrm>
            <a:off x="323998" y="2876399"/>
            <a:ext cx="3790725" cy="3657600"/>
          </a:xfrm>
          <a:solidFill>
            <a:schemeClr val="bg2"/>
          </a:solidFill>
        </p:spPr>
        <p:txBody>
          <a:bodyPr anchor="ctr">
            <a:normAutofit/>
          </a:bodyPr>
          <a:lstStyle>
            <a:lvl1pPr marL="0" indent="0" algn="ctr">
              <a:buNone/>
              <a:defRPr sz="1800" i="1"/>
            </a:lvl1pPr>
          </a:lstStyle>
          <a:p>
            <a:r>
              <a:rPr lang="en-US"/>
              <a:t>Click icon to add picture</a:t>
            </a:r>
            <a:endParaRPr lang="en-ZA"/>
          </a:p>
        </p:txBody>
      </p:sp>
      <p:sp>
        <p:nvSpPr>
          <p:cNvPr id="18" name="Picture Placeholder 16">
            <a:extLst>
              <a:ext uri="{FF2B5EF4-FFF2-40B4-BE49-F238E27FC236}">
                <a16:creationId xmlns:a16="http://schemas.microsoft.com/office/drawing/2014/main" id="{A59C88C3-43E4-45FB-B7CF-78B12F5CBE5C}"/>
              </a:ext>
            </a:extLst>
          </p:cNvPr>
          <p:cNvSpPr>
            <a:spLocks noGrp="1"/>
          </p:cNvSpPr>
          <p:nvPr>
            <p:ph type="pic" sz="quarter" idx="14"/>
          </p:nvPr>
        </p:nvSpPr>
        <p:spPr>
          <a:xfrm>
            <a:off x="4276722" y="4352925"/>
            <a:ext cx="4009951" cy="2181074"/>
          </a:xfrm>
          <a:solidFill>
            <a:schemeClr val="bg2"/>
          </a:solidFill>
        </p:spPr>
        <p:txBody>
          <a:bodyPr anchor="ctr">
            <a:normAutofit/>
          </a:bodyPr>
          <a:lstStyle>
            <a:lvl1pPr marL="0" indent="0" algn="ctr">
              <a:buNone/>
              <a:defRPr sz="1800" i="1"/>
            </a:lvl1pPr>
          </a:lstStyle>
          <a:p>
            <a:r>
              <a:rPr lang="en-US"/>
              <a:t>Click icon to add picture</a:t>
            </a:r>
            <a:endParaRPr lang="en-ZA"/>
          </a:p>
        </p:txBody>
      </p:sp>
      <p:sp>
        <p:nvSpPr>
          <p:cNvPr id="19" name="Picture Placeholder 16">
            <a:extLst>
              <a:ext uri="{FF2B5EF4-FFF2-40B4-BE49-F238E27FC236}">
                <a16:creationId xmlns:a16="http://schemas.microsoft.com/office/drawing/2014/main" id="{1DD0D5AE-1AF3-4404-8BB7-3C93BD4E4767}"/>
              </a:ext>
            </a:extLst>
          </p:cNvPr>
          <p:cNvSpPr>
            <a:spLocks noGrp="1"/>
          </p:cNvSpPr>
          <p:nvPr>
            <p:ph type="pic" sz="quarter" idx="15"/>
          </p:nvPr>
        </p:nvSpPr>
        <p:spPr>
          <a:xfrm>
            <a:off x="323999" y="324001"/>
            <a:ext cx="3790724" cy="2382481"/>
          </a:xfrm>
          <a:solidFill>
            <a:schemeClr val="bg2"/>
          </a:solidFill>
        </p:spPr>
        <p:txBody>
          <a:bodyPr anchor="ctr">
            <a:normAutofit/>
          </a:bodyPr>
          <a:lstStyle>
            <a:lvl1pPr marL="0" indent="0" algn="ctr">
              <a:buNone/>
              <a:defRPr sz="1800" i="1"/>
            </a:lvl1pPr>
          </a:lstStyle>
          <a:p>
            <a:r>
              <a:rPr lang="en-US"/>
              <a:t>Click icon to add picture</a:t>
            </a:r>
            <a:endParaRPr lang="en-ZA" dirty="0"/>
          </a:p>
        </p:txBody>
      </p:sp>
      <p:sp>
        <p:nvSpPr>
          <p:cNvPr id="20" name="Rectangle 19">
            <a:extLst>
              <a:ext uri="{FF2B5EF4-FFF2-40B4-BE49-F238E27FC236}">
                <a16:creationId xmlns:a16="http://schemas.microsoft.com/office/drawing/2014/main" id="{DB8CBC79-62F8-4BE2-B84B-47F85BFCB3B6}"/>
              </a:ext>
            </a:extLst>
          </p:cNvPr>
          <p:cNvSpPr/>
          <p:nvPr userDrawn="1"/>
        </p:nvSpPr>
        <p:spPr>
          <a:xfrm>
            <a:off x="4276721" y="322236"/>
            <a:ext cx="1842975" cy="23824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8" name="Picture Placeholder 16">
            <a:extLst>
              <a:ext uri="{FF2B5EF4-FFF2-40B4-BE49-F238E27FC236}">
                <a16:creationId xmlns:a16="http://schemas.microsoft.com/office/drawing/2014/main" id="{CF7CC9A2-E668-47F5-8AF3-538B84ED4FA6}"/>
              </a:ext>
            </a:extLst>
          </p:cNvPr>
          <p:cNvSpPr>
            <a:spLocks noGrp="1"/>
          </p:cNvSpPr>
          <p:nvPr>
            <p:ph type="pic" sz="quarter" idx="16"/>
          </p:nvPr>
        </p:nvSpPr>
        <p:spPr>
          <a:xfrm>
            <a:off x="6281697" y="2011629"/>
            <a:ext cx="2004976" cy="2181074"/>
          </a:xfrm>
          <a:solidFill>
            <a:schemeClr val="bg2"/>
          </a:solidFill>
        </p:spPr>
        <p:txBody>
          <a:bodyPr anchor="ctr">
            <a:normAutofit/>
          </a:bodyPr>
          <a:lstStyle>
            <a:lvl1pPr marL="0" indent="0" algn="ctr">
              <a:buNone/>
              <a:defRPr sz="1800" i="1"/>
            </a:lvl1pPr>
          </a:lstStyle>
          <a:p>
            <a:r>
              <a:rPr lang="en-US"/>
              <a:t>Click icon to add picture</a:t>
            </a:r>
            <a:endParaRPr lang="en-ZA"/>
          </a:p>
        </p:txBody>
      </p:sp>
      <p:sp>
        <p:nvSpPr>
          <p:cNvPr id="29" name="Picture Placeholder 16">
            <a:extLst>
              <a:ext uri="{FF2B5EF4-FFF2-40B4-BE49-F238E27FC236}">
                <a16:creationId xmlns:a16="http://schemas.microsoft.com/office/drawing/2014/main" id="{D24E9FBD-52A2-4801-9A36-989B4C42F0F8}"/>
              </a:ext>
            </a:extLst>
          </p:cNvPr>
          <p:cNvSpPr>
            <a:spLocks noGrp="1"/>
          </p:cNvSpPr>
          <p:nvPr>
            <p:ph type="pic" sz="quarter" idx="17"/>
          </p:nvPr>
        </p:nvSpPr>
        <p:spPr>
          <a:xfrm>
            <a:off x="6281697" y="322235"/>
            <a:ext cx="2004976" cy="1522927"/>
          </a:xfrm>
          <a:solidFill>
            <a:schemeClr val="bg2"/>
          </a:solidFill>
        </p:spPr>
        <p:txBody>
          <a:bodyPr anchor="ctr">
            <a:normAutofit/>
          </a:bodyPr>
          <a:lstStyle>
            <a:lvl1pPr marL="0" indent="0" algn="ctr">
              <a:buNone/>
              <a:defRPr sz="1800" i="1"/>
            </a:lvl1pPr>
          </a:lstStyle>
          <a:p>
            <a:r>
              <a:rPr lang="en-US"/>
              <a:t>Click icon to add picture</a:t>
            </a:r>
            <a:endParaRPr lang="en-ZA"/>
          </a:p>
        </p:txBody>
      </p:sp>
      <p:sp>
        <p:nvSpPr>
          <p:cNvPr id="8" name="Rectangle 7">
            <a:extLst>
              <a:ext uri="{FF2B5EF4-FFF2-40B4-BE49-F238E27FC236}">
                <a16:creationId xmlns:a16="http://schemas.microsoft.com/office/drawing/2014/main" id="{113E38B2-8600-4D7B-A485-19415AFFBD75}"/>
              </a:ext>
            </a:extLst>
          </p:cNvPr>
          <p:cNvSpPr/>
          <p:nvPr userDrawn="1"/>
        </p:nvSpPr>
        <p:spPr>
          <a:xfrm>
            <a:off x="8448674" y="324001"/>
            <a:ext cx="3419325" cy="6209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Title 8">
            <a:extLst>
              <a:ext uri="{FF2B5EF4-FFF2-40B4-BE49-F238E27FC236}">
                <a16:creationId xmlns:a16="http://schemas.microsoft.com/office/drawing/2014/main" id="{BA5BB91B-DCAB-4DEA-BFB5-67E11ED7DDC5}"/>
              </a:ext>
            </a:extLst>
          </p:cNvPr>
          <p:cNvSpPr>
            <a:spLocks noGrp="1"/>
          </p:cNvSpPr>
          <p:nvPr>
            <p:ph type="title" hasCustomPrompt="1"/>
          </p:nvPr>
        </p:nvSpPr>
        <p:spPr>
          <a:xfrm>
            <a:off x="9148803" y="763524"/>
            <a:ext cx="2395346" cy="1135180"/>
          </a:xfrm>
        </p:spPr>
        <p:txBody>
          <a:bodyPr lIns="0" tIns="0" rIns="0" bIns="0" anchor="t">
            <a:noAutofit/>
          </a:bodyPr>
          <a:lstStyle/>
          <a:p>
            <a:r>
              <a:rPr lang="en-US" dirty="0"/>
              <a:t>Click to edit title</a:t>
            </a:r>
            <a:endParaRPr lang="en-ZA" dirty="0"/>
          </a:p>
        </p:txBody>
      </p:sp>
      <p:sp>
        <p:nvSpPr>
          <p:cNvPr id="10" name="Date Placeholder 9">
            <a:extLst>
              <a:ext uri="{FF2B5EF4-FFF2-40B4-BE49-F238E27FC236}">
                <a16:creationId xmlns:a16="http://schemas.microsoft.com/office/drawing/2014/main" id="{5228397A-BBB6-439D-8871-397E1D2472D0}"/>
              </a:ext>
            </a:extLst>
          </p:cNvPr>
          <p:cNvSpPr>
            <a:spLocks noGrp="1"/>
          </p:cNvSpPr>
          <p:nvPr>
            <p:ph type="dt" sz="half" idx="10"/>
          </p:nvPr>
        </p:nvSpPr>
        <p:spPr/>
        <p:txBody>
          <a:bodyPr/>
          <a:lstStyle/>
          <a:p>
            <a:fld id="{805D958D-C95C-43BB-9F22-6D41B6A8D089}" type="datetimeFigureOut">
              <a:rPr lang="en-ZA" smtClean="0"/>
              <a:t>2019/08/29</a:t>
            </a:fld>
            <a:endParaRPr lang="en-ZA"/>
          </a:p>
        </p:txBody>
      </p:sp>
      <p:sp>
        <p:nvSpPr>
          <p:cNvPr id="11" name="Footer Placeholder 10">
            <a:extLst>
              <a:ext uri="{FF2B5EF4-FFF2-40B4-BE49-F238E27FC236}">
                <a16:creationId xmlns:a16="http://schemas.microsoft.com/office/drawing/2014/main" id="{FE2D4371-2279-4A55-A639-0BEC8F55E1C5}"/>
              </a:ext>
            </a:extLst>
          </p:cNvPr>
          <p:cNvSpPr>
            <a:spLocks noGrp="1"/>
          </p:cNvSpPr>
          <p:nvPr>
            <p:ph type="ftr" sz="quarter" idx="11"/>
          </p:nvPr>
        </p:nvSpPr>
        <p:spPr/>
        <p:txBody>
          <a:bodyPr/>
          <a:lstStyle/>
          <a:p>
            <a:endParaRPr lang="en-ZA"/>
          </a:p>
        </p:txBody>
      </p:sp>
      <p:sp>
        <p:nvSpPr>
          <p:cNvPr id="12" name="Slide Number Placeholder 11">
            <a:extLst>
              <a:ext uri="{FF2B5EF4-FFF2-40B4-BE49-F238E27FC236}">
                <a16:creationId xmlns:a16="http://schemas.microsoft.com/office/drawing/2014/main" id="{59318E41-FC20-4DC7-B290-F0C127607F89}"/>
              </a:ext>
            </a:extLst>
          </p:cNvPr>
          <p:cNvSpPr>
            <a:spLocks noGrp="1"/>
          </p:cNvSpPr>
          <p:nvPr>
            <p:ph type="sldNum" sz="quarter" idx="12"/>
          </p:nvPr>
        </p:nvSpPr>
        <p:spPr/>
        <p:txBody>
          <a:bodyPr/>
          <a:lstStyle/>
          <a:p>
            <a:fld id="{A6EB8919-01B3-4437-A6E1-131DAB78CB87}" type="slidenum">
              <a:rPr lang="en-ZA" smtClean="0"/>
              <a:t>‹#›</a:t>
            </a:fld>
            <a:endParaRPr lang="en-ZA"/>
          </a:p>
        </p:txBody>
      </p:sp>
      <p:cxnSp>
        <p:nvCxnSpPr>
          <p:cNvPr id="15" name="Straight Connector 14">
            <a:extLst>
              <a:ext uri="{FF2B5EF4-FFF2-40B4-BE49-F238E27FC236}">
                <a16:creationId xmlns:a16="http://schemas.microsoft.com/office/drawing/2014/main" id="{19F7B568-D8C6-44ED-98DA-ED99D1A6A557}"/>
              </a:ext>
            </a:extLst>
          </p:cNvPr>
          <p:cNvCxnSpPr/>
          <p:nvPr userDrawn="1"/>
        </p:nvCxnSpPr>
        <p:spPr>
          <a:xfrm>
            <a:off x="8896199" y="832433"/>
            <a:ext cx="0" cy="90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Picture Placeholder 16">
            <a:extLst>
              <a:ext uri="{FF2B5EF4-FFF2-40B4-BE49-F238E27FC236}">
                <a16:creationId xmlns:a16="http://schemas.microsoft.com/office/drawing/2014/main" id="{50D5C0D6-73ED-4C5B-BCA7-049E89C32133}"/>
              </a:ext>
            </a:extLst>
          </p:cNvPr>
          <p:cNvSpPr>
            <a:spLocks noGrp="1"/>
          </p:cNvSpPr>
          <p:nvPr>
            <p:ph type="pic" sz="quarter" idx="18"/>
          </p:nvPr>
        </p:nvSpPr>
        <p:spPr>
          <a:xfrm>
            <a:off x="4276722" y="2876399"/>
            <a:ext cx="1842974" cy="1316304"/>
          </a:xfrm>
          <a:solidFill>
            <a:schemeClr val="bg2"/>
          </a:solidFill>
        </p:spPr>
        <p:txBody>
          <a:bodyPr anchor="ctr">
            <a:normAutofit/>
          </a:bodyPr>
          <a:lstStyle>
            <a:lvl1pPr marL="0" indent="0" algn="ctr">
              <a:buNone/>
              <a:defRPr sz="1800" i="1"/>
            </a:lvl1pPr>
          </a:lstStyle>
          <a:p>
            <a:r>
              <a:rPr lang="en-US"/>
              <a:t>Click icon to add picture</a:t>
            </a:r>
            <a:endParaRPr lang="en-ZA"/>
          </a:p>
        </p:txBody>
      </p:sp>
      <p:sp>
        <p:nvSpPr>
          <p:cNvPr id="31" name="Text Placeholder 28">
            <a:extLst>
              <a:ext uri="{FF2B5EF4-FFF2-40B4-BE49-F238E27FC236}">
                <a16:creationId xmlns:a16="http://schemas.microsoft.com/office/drawing/2014/main" id="{8074362D-2541-4845-8B18-5575F32DE208}"/>
              </a:ext>
            </a:extLst>
          </p:cNvPr>
          <p:cNvSpPr>
            <a:spLocks noGrp="1"/>
          </p:cNvSpPr>
          <p:nvPr>
            <p:ph type="body" sz="quarter" idx="19" hasCustomPrompt="1"/>
          </p:nvPr>
        </p:nvSpPr>
        <p:spPr>
          <a:xfrm>
            <a:off x="9148802" y="2038350"/>
            <a:ext cx="2395347" cy="2314575"/>
          </a:xfrm>
        </p:spPr>
        <p:txBody>
          <a:bodyPr>
            <a:normAutofit/>
          </a:bodyPr>
          <a:lstStyle>
            <a:lvl1pPr marL="0" indent="0">
              <a:buFontTx/>
              <a:buNone/>
              <a:defRPr sz="1800"/>
            </a:lvl1pPr>
            <a:lvl2pPr marL="128016" indent="0">
              <a:buFontTx/>
              <a:buNone/>
              <a:defRPr/>
            </a:lvl2pPr>
            <a:lvl3pPr marL="310896" indent="0">
              <a:buFontTx/>
              <a:buNone/>
              <a:defRPr/>
            </a:lvl3pPr>
            <a:lvl4pPr marL="457200" indent="0">
              <a:buFontTx/>
              <a:buNone/>
              <a:defRPr/>
            </a:lvl4pPr>
            <a:lvl5pPr marL="640080" indent="0">
              <a:buFontTx/>
              <a:buNone/>
              <a:defRPr/>
            </a:lvl5pPr>
          </a:lstStyle>
          <a:p>
            <a:pPr lvl="0"/>
            <a:r>
              <a:rPr lang="en-US" dirty="0"/>
              <a:t>Subtitle</a:t>
            </a:r>
            <a:endParaRPr lang="en-ZA" dirty="0"/>
          </a:p>
        </p:txBody>
      </p:sp>
      <p:sp>
        <p:nvSpPr>
          <p:cNvPr id="35" name="Freeform: Shape 34">
            <a:extLst>
              <a:ext uri="{FF2B5EF4-FFF2-40B4-BE49-F238E27FC236}">
                <a16:creationId xmlns:a16="http://schemas.microsoft.com/office/drawing/2014/main" id="{BF66ECA1-E6CB-48D9-9C73-670E76769095}"/>
              </a:ext>
            </a:extLst>
          </p:cNvPr>
          <p:cNvSpPr/>
          <p:nvPr userDrawn="1"/>
        </p:nvSpPr>
        <p:spPr>
          <a:xfrm>
            <a:off x="8448674" y="4483105"/>
            <a:ext cx="3419325" cy="2046045"/>
          </a:xfrm>
          <a:custGeom>
            <a:avLst/>
            <a:gdLst>
              <a:gd name="connsiteX0" fmla="*/ 3419325 w 3419325"/>
              <a:gd name="connsiteY0" fmla="*/ 1909168 h 2046045"/>
              <a:gd name="connsiteX1" fmla="*/ 3419325 w 3419325"/>
              <a:gd name="connsiteY1" fmla="*/ 2044831 h 2046045"/>
              <a:gd name="connsiteX2" fmla="*/ 3406541 w 3419325"/>
              <a:gd name="connsiteY2" fmla="*/ 2046045 h 2046045"/>
              <a:gd name="connsiteX3" fmla="*/ 3406517 w 3419325"/>
              <a:gd name="connsiteY3" fmla="*/ 2045600 h 2046045"/>
              <a:gd name="connsiteX4" fmla="*/ 3406068 w 3419325"/>
              <a:gd name="connsiteY4" fmla="*/ 2045630 h 2046045"/>
              <a:gd name="connsiteX5" fmla="*/ 3405533 w 3419325"/>
              <a:gd name="connsiteY5" fmla="*/ 2035316 h 2046045"/>
              <a:gd name="connsiteX6" fmla="*/ 3406768 w 3419325"/>
              <a:gd name="connsiteY6" fmla="*/ 2020011 h 2046045"/>
              <a:gd name="connsiteX7" fmla="*/ 3413500 w 3419325"/>
              <a:gd name="connsiteY7" fmla="*/ 1936636 h 2046045"/>
              <a:gd name="connsiteX8" fmla="*/ 3413986 w 3419325"/>
              <a:gd name="connsiteY8" fmla="*/ 1930618 h 2046045"/>
              <a:gd name="connsiteX9" fmla="*/ 3414441 w 3419325"/>
              <a:gd name="connsiteY9" fmla="*/ 1930561 h 2046045"/>
              <a:gd name="connsiteX10" fmla="*/ 2767946 w 3419325"/>
              <a:gd name="connsiteY10" fmla="*/ 1424248 h 2046045"/>
              <a:gd name="connsiteX11" fmla="*/ 3257781 w 3419325"/>
              <a:gd name="connsiteY11" fmla="*/ 1915469 h 2046045"/>
              <a:gd name="connsiteX12" fmla="*/ 2767946 w 3419325"/>
              <a:gd name="connsiteY12" fmla="*/ 1424248 h 2046045"/>
              <a:gd name="connsiteX13" fmla="*/ 2499020 w 3419325"/>
              <a:gd name="connsiteY13" fmla="*/ 1424248 h 2046045"/>
              <a:gd name="connsiteX14" fmla="*/ 2009185 w 3419325"/>
              <a:gd name="connsiteY14" fmla="*/ 1915469 h 2046045"/>
              <a:gd name="connsiteX15" fmla="*/ 2499020 w 3419325"/>
              <a:gd name="connsiteY15" fmla="*/ 1424248 h 2046045"/>
              <a:gd name="connsiteX16" fmla="*/ 1242341 w 3419325"/>
              <a:gd name="connsiteY16" fmla="*/ 1424248 h 2046045"/>
              <a:gd name="connsiteX17" fmla="*/ 1732176 w 3419325"/>
              <a:gd name="connsiteY17" fmla="*/ 1915469 h 2046045"/>
              <a:gd name="connsiteX18" fmla="*/ 1242341 w 3419325"/>
              <a:gd name="connsiteY18" fmla="*/ 1424248 h 2046045"/>
              <a:gd name="connsiteX19" fmla="*/ 973415 w 3419325"/>
              <a:gd name="connsiteY19" fmla="*/ 1424248 h 2046045"/>
              <a:gd name="connsiteX20" fmla="*/ 483580 w 3419325"/>
              <a:gd name="connsiteY20" fmla="*/ 1915469 h 2046045"/>
              <a:gd name="connsiteX21" fmla="*/ 973415 w 3419325"/>
              <a:gd name="connsiteY21" fmla="*/ 1424248 h 2046045"/>
              <a:gd name="connsiteX22" fmla="*/ 0 w 3419325"/>
              <a:gd name="connsiteY22" fmla="*/ 1423371 h 2046045"/>
              <a:gd name="connsiteX23" fmla="*/ 31786 w 3419325"/>
              <a:gd name="connsiteY23" fmla="*/ 1443082 h 2046045"/>
              <a:gd name="connsiteX24" fmla="*/ 326918 w 3419325"/>
              <a:gd name="connsiteY24" fmla="*/ 1930561 h 2046045"/>
              <a:gd name="connsiteX25" fmla="*/ 327374 w 3419325"/>
              <a:gd name="connsiteY25" fmla="*/ 1930618 h 2046045"/>
              <a:gd name="connsiteX26" fmla="*/ 327859 w 3419325"/>
              <a:gd name="connsiteY26" fmla="*/ 1936636 h 2046045"/>
              <a:gd name="connsiteX27" fmla="*/ 334592 w 3419325"/>
              <a:gd name="connsiteY27" fmla="*/ 2020011 h 2046045"/>
              <a:gd name="connsiteX28" fmla="*/ 335828 w 3419325"/>
              <a:gd name="connsiteY28" fmla="*/ 2035316 h 2046045"/>
              <a:gd name="connsiteX29" fmla="*/ 335292 w 3419325"/>
              <a:gd name="connsiteY29" fmla="*/ 2045630 h 2046045"/>
              <a:gd name="connsiteX30" fmla="*/ 334843 w 3419325"/>
              <a:gd name="connsiteY30" fmla="*/ 2045600 h 2046045"/>
              <a:gd name="connsiteX31" fmla="*/ 334820 w 3419325"/>
              <a:gd name="connsiteY31" fmla="*/ 2046045 h 2046045"/>
              <a:gd name="connsiteX32" fmla="*/ 319414 w 3419325"/>
              <a:gd name="connsiteY32" fmla="*/ 2044582 h 2046045"/>
              <a:gd name="connsiteX33" fmla="*/ 233348 w 3419325"/>
              <a:gd name="connsiteY33" fmla="*/ 2036409 h 2046045"/>
              <a:gd name="connsiteX34" fmla="*/ 218731 w 3419325"/>
              <a:gd name="connsiteY34" fmla="*/ 2035022 h 2046045"/>
              <a:gd name="connsiteX35" fmla="*/ 218625 w 3419325"/>
              <a:gd name="connsiteY35" fmla="*/ 2033987 h 2046045"/>
              <a:gd name="connsiteX36" fmla="*/ 100859 w 3419325"/>
              <a:gd name="connsiteY36" fmla="*/ 2004812 h 2046045"/>
              <a:gd name="connsiteX37" fmla="*/ 0 w 3419325"/>
              <a:gd name="connsiteY37" fmla="*/ 1962186 h 2046045"/>
              <a:gd name="connsiteX38" fmla="*/ 0 w 3419325"/>
              <a:gd name="connsiteY38" fmla="*/ 1829869 h 2046045"/>
              <a:gd name="connsiteX39" fmla="*/ 32120 w 3419325"/>
              <a:gd name="connsiteY39" fmla="*/ 1850567 h 2046045"/>
              <a:gd name="connsiteX40" fmla="*/ 206571 w 3419325"/>
              <a:gd name="connsiteY40" fmla="*/ 1915469 h 2046045"/>
              <a:gd name="connsiteX41" fmla="*/ 36681 w 3419325"/>
              <a:gd name="connsiteY41" fmla="*/ 1598264 h 2046045"/>
              <a:gd name="connsiteX42" fmla="*/ 0 w 3419325"/>
              <a:gd name="connsiteY42" fmla="*/ 1566414 h 2046045"/>
              <a:gd name="connsiteX43" fmla="*/ 2639697 w 3419325"/>
              <a:gd name="connsiteY43" fmla="*/ 1293671 h 2046045"/>
              <a:gd name="connsiteX44" fmla="*/ 2655130 w 3419325"/>
              <a:gd name="connsiteY44" fmla="*/ 1295137 h 2046045"/>
              <a:gd name="connsiteX45" fmla="*/ 2741165 w 3419325"/>
              <a:gd name="connsiteY45" fmla="*/ 1303307 h 2046045"/>
              <a:gd name="connsiteX46" fmla="*/ 2755785 w 3419325"/>
              <a:gd name="connsiteY46" fmla="*/ 1304696 h 2046045"/>
              <a:gd name="connsiteX47" fmla="*/ 2755890 w 3419325"/>
              <a:gd name="connsiteY47" fmla="*/ 1305731 h 2046045"/>
              <a:gd name="connsiteX48" fmla="*/ 3378128 w 3419325"/>
              <a:gd name="connsiteY48" fmla="*/ 1930561 h 2046045"/>
              <a:gd name="connsiteX49" fmla="*/ 3378584 w 3419325"/>
              <a:gd name="connsiteY49" fmla="*/ 1930618 h 2046045"/>
              <a:gd name="connsiteX50" fmla="*/ 3379069 w 3419325"/>
              <a:gd name="connsiteY50" fmla="*/ 1936636 h 2046045"/>
              <a:gd name="connsiteX51" fmla="*/ 3385801 w 3419325"/>
              <a:gd name="connsiteY51" fmla="*/ 2020011 h 2046045"/>
              <a:gd name="connsiteX52" fmla="*/ 3387037 w 3419325"/>
              <a:gd name="connsiteY52" fmla="*/ 2035316 h 2046045"/>
              <a:gd name="connsiteX53" fmla="*/ 3386501 w 3419325"/>
              <a:gd name="connsiteY53" fmla="*/ 2045630 h 2046045"/>
              <a:gd name="connsiteX54" fmla="*/ 3386053 w 3419325"/>
              <a:gd name="connsiteY54" fmla="*/ 2045600 h 2046045"/>
              <a:gd name="connsiteX55" fmla="*/ 3386029 w 3419325"/>
              <a:gd name="connsiteY55" fmla="*/ 2046045 h 2046045"/>
              <a:gd name="connsiteX56" fmla="*/ 3370623 w 3419325"/>
              <a:gd name="connsiteY56" fmla="*/ 2044582 h 2046045"/>
              <a:gd name="connsiteX57" fmla="*/ 3284557 w 3419325"/>
              <a:gd name="connsiteY57" fmla="*/ 2036409 h 2046045"/>
              <a:gd name="connsiteX58" fmla="*/ 3269940 w 3419325"/>
              <a:gd name="connsiteY58" fmla="*/ 2035022 h 2046045"/>
              <a:gd name="connsiteX59" fmla="*/ 3269835 w 3419325"/>
              <a:gd name="connsiteY59" fmla="*/ 2033987 h 2046045"/>
              <a:gd name="connsiteX60" fmla="*/ 2647597 w 3419325"/>
              <a:gd name="connsiteY60" fmla="*/ 1409157 h 2046045"/>
              <a:gd name="connsiteX61" fmla="*/ 2647141 w 3419325"/>
              <a:gd name="connsiteY61" fmla="*/ 1409100 h 2046045"/>
              <a:gd name="connsiteX62" fmla="*/ 2646654 w 3419325"/>
              <a:gd name="connsiteY62" fmla="*/ 1403069 h 2046045"/>
              <a:gd name="connsiteX63" fmla="*/ 2639924 w 3419325"/>
              <a:gd name="connsiteY63" fmla="*/ 1319711 h 2046045"/>
              <a:gd name="connsiteX64" fmla="*/ 2638689 w 3419325"/>
              <a:gd name="connsiteY64" fmla="*/ 1304402 h 2046045"/>
              <a:gd name="connsiteX65" fmla="*/ 2639224 w 3419325"/>
              <a:gd name="connsiteY65" fmla="*/ 1294088 h 2046045"/>
              <a:gd name="connsiteX66" fmla="*/ 2639674 w 3419325"/>
              <a:gd name="connsiteY66" fmla="*/ 1294118 h 2046045"/>
              <a:gd name="connsiteX67" fmla="*/ 2627268 w 3419325"/>
              <a:gd name="connsiteY67" fmla="*/ 1293671 h 2046045"/>
              <a:gd name="connsiteX68" fmla="*/ 2627291 w 3419325"/>
              <a:gd name="connsiteY68" fmla="*/ 1294118 h 2046045"/>
              <a:gd name="connsiteX69" fmla="*/ 2627741 w 3419325"/>
              <a:gd name="connsiteY69" fmla="*/ 1294088 h 2046045"/>
              <a:gd name="connsiteX70" fmla="*/ 2628276 w 3419325"/>
              <a:gd name="connsiteY70" fmla="*/ 1304402 h 2046045"/>
              <a:gd name="connsiteX71" fmla="*/ 2627040 w 3419325"/>
              <a:gd name="connsiteY71" fmla="*/ 1319711 h 2046045"/>
              <a:gd name="connsiteX72" fmla="*/ 2620311 w 3419325"/>
              <a:gd name="connsiteY72" fmla="*/ 1403069 h 2046045"/>
              <a:gd name="connsiteX73" fmla="*/ 2619824 w 3419325"/>
              <a:gd name="connsiteY73" fmla="*/ 1409100 h 2046045"/>
              <a:gd name="connsiteX74" fmla="*/ 2619368 w 3419325"/>
              <a:gd name="connsiteY74" fmla="*/ 1409157 h 2046045"/>
              <a:gd name="connsiteX75" fmla="*/ 1997131 w 3419325"/>
              <a:gd name="connsiteY75" fmla="*/ 2033987 h 2046045"/>
              <a:gd name="connsiteX76" fmla="*/ 1997024 w 3419325"/>
              <a:gd name="connsiteY76" fmla="*/ 2035022 h 2046045"/>
              <a:gd name="connsiteX77" fmla="*/ 1982408 w 3419325"/>
              <a:gd name="connsiteY77" fmla="*/ 2036409 h 2046045"/>
              <a:gd name="connsiteX78" fmla="*/ 1896341 w 3419325"/>
              <a:gd name="connsiteY78" fmla="*/ 2044582 h 2046045"/>
              <a:gd name="connsiteX79" fmla="*/ 1880936 w 3419325"/>
              <a:gd name="connsiteY79" fmla="*/ 2046045 h 2046045"/>
              <a:gd name="connsiteX80" fmla="*/ 1880913 w 3419325"/>
              <a:gd name="connsiteY80" fmla="*/ 2045600 h 2046045"/>
              <a:gd name="connsiteX81" fmla="*/ 1880464 w 3419325"/>
              <a:gd name="connsiteY81" fmla="*/ 2045630 h 2046045"/>
              <a:gd name="connsiteX82" fmla="*/ 1879928 w 3419325"/>
              <a:gd name="connsiteY82" fmla="*/ 2035316 h 2046045"/>
              <a:gd name="connsiteX83" fmla="*/ 1881163 w 3419325"/>
              <a:gd name="connsiteY83" fmla="*/ 2020011 h 2046045"/>
              <a:gd name="connsiteX84" fmla="*/ 1887896 w 3419325"/>
              <a:gd name="connsiteY84" fmla="*/ 1936636 h 2046045"/>
              <a:gd name="connsiteX85" fmla="*/ 1888381 w 3419325"/>
              <a:gd name="connsiteY85" fmla="*/ 1930618 h 2046045"/>
              <a:gd name="connsiteX86" fmla="*/ 1888837 w 3419325"/>
              <a:gd name="connsiteY86" fmla="*/ 1930561 h 2046045"/>
              <a:gd name="connsiteX87" fmla="*/ 2511075 w 3419325"/>
              <a:gd name="connsiteY87" fmla="*/ 1305731 h 2046045"/>
              <a:gd name="connsiteX88" fmla="*/ 2511179 w 3419325"/>
              <a:gd name="connsiteY88" fmla="*/ 1304696 h 2046045"/>
              <a:gd name="connsiteX89" fmla="*/ 2525800 w 3419325"/>
              <a:gd name="connsiteY89" fmla="*/ 1303307 h 2046045"/>
              <a:gd name="connsiteX90" fmla="*/ 2611834 w 3419325"/>
              <a:gd name="connsiteY90" fmla="*/ 1295137 h 2046045"/>
              <a:gd name="connsiteX91" fmla="*/ 1114093 w 3419325"/>
              <a:gd name="connsiteY91" fmla="*/ 1293671 h 2046045"/>
              <a:gd name="connsiteX92" fmla="*/ 1129526 w 3419325"/>
              <a:gd name="connsiteY92" fmla="*/ 1295137 h 2046045"/>
              <a:gd name="connsiteX93" fmla="*/ 1215561 w 3419325"/>
              <a:gd name="connsiteY93" fmla="*/ 1303307 h 2046045"/>
              <a:gd name="connsiteX94" fmla="*/ 1230181 w 3419325"/>
              <a:gd name="connsiteY94" fmla="*/ 1304696 h 2046045"/>
              <a:gd name="connsiteX95" fmla="*/ 1230286 w 3419325"/>
              <a:gd name="connsiteY95" fmla="*/ 1305731 h 2046045"/>
              <a:gd name="connsiteX96" fmla="*/ 1852523 w 3419325"/>
              <a:gd name="connsiteY96" fmla="*/ 1930561 h 2046045"/>
              <a:gd name="connsiteX97" fmla="*/ 1852979 w 3419325"/>
              <a:gd name="connsiteY97" fmla="*/ 1930618 h 2046045"/>
              <a:gd name="connsiteX98" fmla="*/ 1853464 w 3419325"/>
              <a:gd name="connsiteY98" fmla="*/ 1936636 h 2046045"/>
              <a:gd name="connsiteX99" fmla="*/ 1860196 w 3419325"/>
              <a:gd name="connsiteY99" fmla="*/ 2020011 h 2046045"/>
              <a:gd name="connsiteX100" fmla="*/ 1861432 w 3419325"/>
              <a:gd name="connsiteY100" fmla="*/ 2035316 h 2046045"/>
              <a:gd name="connsiteX101" fmla="*/ 1860897 w 3419325"/>
              <a:gd name="connsiteY101" fmla="*/ 2045630 h 2046045"/>
              <a:gd name="connsiteX102" fmla="*/ 1860448 w 3419325"/>
              <a:gd name="connsiteY102" fmla="*/ 2045600 h 2046045"/>
              <a:gd name="connsiteX103" fmla="*/ 1860424 w 3419325"/>
              <a:gd name="connsiteY103" fmla="*/ 2046045 h 2046045"/>
              <a:gd name="connsiteX104" fmla="*/ 1845018 w 3419325"/>
              <a:gd name="connsiteY104" fmla="*/ 2044582 h 2046045"/>
              <a:gd name="connsiteX105" fmla="*/ 1758953 w 3419325"/>
              <a:gd name="connsiteY105" fmla="*/ 2036409 h 2046045"/>
              <a:gd name="connsiteX106" fmla="*/ 1744336 w 3419325"/>
              <a:gd name="connsiteY106" fmla="*/ 2035022 h 2046045"/>
              <a:gd name="connsiteX107" fmla="*/ 1744230 w 3419325"/>
              <a:gd name="connsiteY107" fmla="*/ 2033987 h 2046045"/>
              <a:gd name="connsiteX108" fmla="*/ 1121992 w 3419325"/>
              <a:gd name="connsiteY108" fmla="*/ 1409157 h 2046045"/>
              <a:gd name="connsiteX109" fmla="*/ 1121537 w 3419325"/>
              <a:gd name="connsiteY109" fmla="*/ 1409100 h 2046045"/>
              <a:gd name="connsiteX110" fmla="*/ 1121049 w 3419325"/>
              <a:gd name="connsiteY110" fmla="*/ 1403069 h 2046045"/>
              <a:gd name="connsiteX111" fmla="*/ 1114320 w 3419325"/>
              <a:gd name="connsiteY111" fmla="*/ 1319711 h 2046045"/>
              <a:gd name="connsiteX112" fmla="*/ 1113085 w 3419325"/>
              <a:gd name="connsiteY112" fmla="*/ 1304402 h 2046045"/>
              <a:gd name="connsiteX113" fmla="*/ 1113619 w 3419325"/>
              <a:gd name="connsiteY113" fmla="*/ 1294088 h 2046045"/>
              <a:gd name="connsiteX114" fmla="*/ 1114069 w 3419325"/>
              <a:gd name="connsiteY114" fmla="*/ 1294118 h 2046045"/>
              <a:gd name="connsiteX115" fmla="*/ 1101663 w 3419325"/>
              <a:gd name="connsiteY115" fmla="*/ 1293671 h 2046045"/>
              <a:gd name="connsiteX116" fmla="*/ 1101687 w 3419325"/>
              <a:gd name="connsiteY116" fmla="*/ 1294118 h 2046045"/>
              <a:gd name="connsiteX117" fmla="*/ 1102137 w 3419325"/>
              <a:gd name="connsiteY117" fmla="*/ 1294088 h 2046045"/>
              <a:gd name="connsiteX118" fmla="*/ 1102671 w 3419325"/>
              <a:gd name="connsiteY118" fmla="*/ 1304402 h 2046045"/>
              <a:gd name="connsiteX119" fmla="*/ 1101435 w 3419325"/>
              <a:gd name="connsiteY119" fmla="*/ 1319711 h 2046045"/>
              <a:gd name="connsiteX120" fmla="*/ 1094706 w 3419325"/>
              <a:gd name="connsiteY120" fmla="*/ 1403069 h 2046045"/>
              <a:gd name="connsiteX121" fmla="*/ 1094219 w 3419325"/>
              <a:gd name="connsiteY121" fmla="*/ 1409100 h 2046045"/>
              <a:gd name="connsiteX122" fmla="*/ 1093763 w 3419325"/>
              <a:gd name="connsiteY122" fmla="*/ 1409157 h 2046045"/>
              <a:gd name="connsiteX123" fmla="*/ 471526 w 3419325"/>
              <a:gd name="connsiteY123" fmla="*/ 2033987 h 2046045"/>
              <a:gd name="connsiteX124" fmla="*/ 471419 w 3419325"/>
              <a:gd name="connsiteY124" fmla="*/ 2035022 h 2046045"/>
              <a:gd name="connsiteX125" fmla="*/ 456803 w 3419325"/>
              <a:gd name="connsiteY125" fmla="*/ 2036409 h 2046045"/>
              <a:gd name="connsiteX126" fmla="*/ 370737 w 3419325"/>
              <a:gd name="connsiteY126" fmla="*/ 2044582 h 2046045"/>
              <a:gd name="connsiteX127" fmla="*/ 355331 w 3419325"/>
              <a:gd name="connsiteY127" fmla="*/ 2046045 h 2046045"/>
              <a:gd name="connsiteX128" fmla="*/ 355308 w 3419325"/>
              <a:gd name="connsiteY128" fmla="*/ 2045600 h 2046045"/>
              <a:gd name="connsiteX129" fmla="*/ 354859 w 3419325"/>
              <a:gd name="connsiteY129" fmla="*/ 2045630 h 2046045"/>
              <a:gd name="connsiteX130" fmla="*/ 354323 w 3419325"/>
              <a:gd name="connsiteY130" fmla="*/ 2035316 h 2046045"/>
              <a:gd name="connsiteX131" fmla="*/ 355559 w 3419325"/>
              <a:gd name="connsiteY131" fmla="*/ 2020011 h 2046045"/>
              <a:gd name="connsiteX132" fmla="*/ 362292 w 3419325"/>
              <a:gd name="connsiteY132" fmla="*/ 1936636 h 2046045"/>
              <a:gd name="connsiteX133" fmla="*/ 362777 w 3419325"/>
              <a:gd name="connsiteY133" fmla="*/ 1930618 h 2046045"/>
              <a:gd name="connsiteX134" fmla="*/ 363232 w 3419325"/>
              <a:gd name="connsiteY134" fmla="*/ 1930561 h 2046045"/>
              <a:gd name="connsiteX135" fmla="*/ 985470 w 3419325"/>
              <a:gd name="connsiteY135" fmla="*/ 1305731 h 2046045"/>
              <a:gd name="connsiteX136" fmla="*/ 985575 w 3419325"/>
              <a:gd name="connsiteY136" fmla="*/ 1304696 h 2046045"/>
              <a:gd name="connsiteX137" fmla="*/ 1000195 w 3419325"/>
              <a:gd name="connsiteY137" fmla="*/ 1303307 h 2046045"/>
              <a:gd name="connsiteX138" fmla="*/ 1086229 w 3419325"/>
              <a:gd name="connsiteY138" fmla="*/ 1295137 h 2046045"/>
              <a:gd name="connsiteX139" fmla="*/ 3257781 w 3419325"/>
              <a:gd name="connsiteY139" fmla="*/ 655015 h 2046045"/>
              <a:gd name="connsiteX140" fmla="*/ 2767946 w 3419325"/>
              <a:gd name="connsiteY140" fmla="*/ 1142378 h 2046045"/>
              <a:gd name="connsiteX141" fmla="*/ 3257781 w 3419325"/>
              <a:gd name="connsiteY141" fmla="*/ 655015 h 2046045"/>
              <a:gd name="connsiteX142" fmla="*/ 2009183 w 3419325"/>
              <a:gd name="connsiteY142" fmla="*/ 655015 h 2046045"/>
              <a:gd name="connsiteX143" fmla="*/ 2499018 w 3419325"/>
              <a:gd name="connsiteY143" fmla="*/ 1142378 h 2046045"/>
              <a:gd name="connsiteX144" fmla="*/ 2009183 w 3419325"/>
              <a:gd name="connsiteY144" fmla="*/ 655015 h 2046045"/>
              <a:gd name="connsiteX145" fmla="*/ 1732176 w 3419325"/>
              <a:gd name="connsiteY145" fmla="*/ 655015 h 2046045"/>
              <a:gd name="connsiteX146" fmla="*/ 1242341 w 3419325"/>
              <a:gd name="connsiteY146" fmla="*/ 1142378 h 2046045"/>
              <a:gd name="connsiteX147" fmla="*/ 1732176 w 3419325"/>
              <a:gd name="connsiteY147" fmla="*/ 655015 h 2046045"/>
              <a:gd name="connsiteX148" fmla="*/ 483578 w 3419325"/>
              <a:gd name="connsiteY148" fmla="*/ 655015 h 2046045"/>
              <a:gd name="connsiteX149" fmla="*/ 973413 w 3419325"/>
              <a:gd name="connsiteY149" fmla="*/ 1142378 h 2046045"/>
              <a:gd name="connsiteX150" fmla="*/ 483578 w 3419325"/>
              <a:gd name="connsiteY150" fmla="*/ 655015 h 2046045"/>
              <a:gd name="connsiteX151" fmla="*/ 3406539 w 3419325"/>
              <a:gd name="connsiteY151" fmla="*/ 525463 h 2046045"/>
              <a:gd name="connsiteX152" fmla="*/ 3419325 w 3419325"/>
              <a:gd name="connsiteY152" fmla="*/ 526668 h 2046045"/>
              <a:gd name="connsiteX153" fmla="*/ 3419325 w 3419325"/>
              <a:gd name="connsiteY153" fmla="*/ 661278 h 2046045"/>
              <a:gd name="connsiteX154" fmla="*/ 3414439 w 3419325"/>
              <a:gd name="connsiteY154" fmla="*/ 640042 h 2046045"/>
              <a:gd name="connsiteX155" fmla="*/ 3413983 w 3419325"/>
              <a:gd name="connsiteY155" fmla="*/ 639985 h 2046045"/>
              <a:gd name="connsiteX156" fmla="*/ 3413496 w 3419325"/>
              <a:gd name="connsiteY156" fmla="*/ 634002 h 2046045"/>
              <a:gd name="connsiteX157" fmla="*/ 3406766 w 3419325"/>
              <a:gd name="connsiteY157" fmla="*/ 551299 h 2046045"/>
              <a:gd name="connsiteX158" fmla="*/ 3405531 w 3419325"/>
              <a:gd name="connsiteY158" fmla="*/ 536109 h 2046045"/>
              <a:gd name="connsiteX159" fmla="*/ 3406066 w 3419325"/>
              <a:gd name="connsiteY159" fmla="*/ 525876 h 2046045"/>
              <a:gd name="connsiteX160" fmla="*/ 3406516 w 3419325"/>
              <a:gd name="connsiteY160" fmla="*/ 525906 h 2046045"/>
              <a:gd name="connsiteX161" fmla="*/ 3386029 w 3419325"/>
              <a:gd name="connsiteY161" fmla="*/ 525463 h 2046045"/>
              <a:gd name="connsiteX162" fmla="*/ 3386053 w 3419325"/>
              <a:gd name="connsiteY162" fmla="*/ 525906 h 2046045"/>
              <a:gd name="connsiteX163" fmla="*/ 3386502 w 3419325"/>
              <a:gd name="connsiteY163" fmla="*/ 525876 h 2046045"/>
              <a:gd name="connsiteX164" fmla="*/ 3387037 w 3419325"/>
              <a:gd name="connsiteY164" fmla="*/ 536109 h 2046045"/>
              <a:gd name="connsiteX165" fmla="*/ 3385801 w 3419325"/>
              <a:gd name="connsiteY165" fmla="*/ 551299 h 2046045"/>
              <a:gd name="connsiteX166" fmla="*/ 3379072 w 3419325"/>
              <a:gd name="connsiteY166" fmla="*/ 634002 h 2046045"/>
              <a:gd name="connsiteX167" fmla="*/ 3378585 w 3419325"/>
              <a:gd name="connsiteY167" fmla="*/ 639985 h 2046045"/>
              <a:gd name="connsiteX168" fmla="*/ 3378129 w 3419325"/>
              <a:gd name="connsiteY168" fmla="*/ 640042 h 2046045"/>
              <a:gd name="connsiteX169" fmla="*/ 2755891 w 3419325"/>
              <a:gd name="connsiteY169" fmla="*/ 1259965 h 2046045"/>
              <a:gd name="connsiteX170" fmla="*/ 2755785 w 3419325"/>
              <a:gd name="connsiteY170" fmla="*/ 1260992 h 2046045"/>
              <a:gd name="connsiteX171" fmla="*/ 2741169 w 3419325"/>
              <a:gd name="connsiteY171" fmla="*/ 1262368 h 2046045"/>
              <a:gd name="connsiteX172" fmla="*/ 2655102 w 3419325"/>
              <a:gd name="connsiteY172" fmla="*/ 1270477 h 2046045"/>
              <a:gd name="connsiteX173" fmla="*/ 2639697 w 3419325"/>
              <a:gd name="connsiteY173" fmla="*/ 1271929 h 2046045"/>
              <a:gd name="connsiteX174" fmla="*/ 2639674 w 3419325"/>
              <a:gd name="connsiteY174" fmla="*/ 1271487 h 2046045"/>
              <a:gd name="connsiteX175" fmla="*/ 2639225 w 3419325"/>
              <a:gd name="connsiteY175" fmla="*/ 1271516 h 2046045"/>
              <a:gd name="connsiteX176" fmla="*/ 2638689 w 3419325"/>
              <a:gd name="connsiteY176" fmla="*/ 1261283 h 2046045"/>
              <a:gd name="connsiteX177" fmla="*/ 2639924 w 3419325"/>
              <a:gd name="connsiteY177" fmla="*/ 1246099 h 2046045"/>
              <a:gd name="connsiteX178" fmla="*/ 2646656 w 3419325"/>
              <a:gd name="connsiteY178" fmla="*/ 1163379 h 2046045"/>
              <a:gd name="connsiteX179" fmla="*/ 2647142 w 3419325"/>
              <a:gd name="connsiteY179" fmla="*/ 1157407 h 2046045"/>
              <a:gd name="connsiteX180" fmla="*/ 2647598 w 3419325"/>
              <a:gd name="connsiteY180" fmla="*/ 1157351 h 2046045"/>
              <a:gd name="connsiteX181" fmla="*/ 3269836 w 3419325"/>
              <a:gd name="connsiteY181" fmla="*/ 537428 h 2046045"/>
              <a:gd name="connsiteX182" fmla="*/ 3269940 w 3419325"/>
              <a:gd name="connsiteY182" fmla="*/ 536401 h 2046045"/>
              <a:gd name="connsiteX183" fmla="*/ 3284561 w 3419325"/>
              <a:gd name="connsiteY183" fmla="*/ 535024 h 2046045"/>
              <a:gd name="connsiteX184" fmla="*/ 3370595 w 3419325"/>
              <a:gd name="connsiteY184" fmla="*/ 526918 h 2046045"/>
              <a:gd name="connsiteX185" fmla="*/ 1880934 w 3419325"/>
              <a:gd name="connsiteY185" fmla="*/ 525463 h 2046045"/>
              <a:gd name="connsiteX186" fmla="*/ 1896367 w 3419325"/>
              <a:gd name="connsiteY186" fmla="*/ 526918 h 2046045"/>
              <a:gd name="connsiteX187" fmla="*/ 1982402 w 3419325"/>
              <a:gd name="connsiteY187" fmla="*/ 535024 h 2046045"/>
              <a:gd name="connsiteX188" fmla="*/ 1997022 w 3419325"/>
              <a:gd name="connsiteY188" fmla="*/ 536401 h 2046045"/>
              <a:gd name="connsiteX189" fmla="*/ 1997128 w 3419325"/>
              <a:gd name="connsiteY189" fmla="*/ 537428 h 2046045"/>
              <a:gd name="connsiteX190" fmla="*/ 2619365 w 3419325"/>
              <a:gd name="connsiteY190" fmla="*/ 1157351 h 2046045"/>
              <a:gd name="connsiteX191" fmla="*/ 2619821 w 3419325"/>
              <a:gd name="connsiteY191" fmla="*/ 1157407 h 2046045"/>
              <a:gd name="connsiteX192" fmla="*/ 2620306 w 3419325"/>
              <a:gd name="connsiteY192" fmla="*/ 1163379 h 2046045"/>
              <a:gd name="connsiteX193" fmla="*/ 2627038 w 3419325"/>
              <a:gd name="connsiteY193" fmla="*/ 1246099 h 2046045"/>
              <a:gd name="connsiteX194" fmla="*/ 2628274 w 3419325"/>
              <a:gd name="connsiteY194" fmla="*/ 1261283 h 2046045"/>
              <a:gd name="connsiteX195" fmla="*/ 2627739 w 3419325"/>
              <a:gd name="connsiteY195" fmla="*/ 1271516 h 2046045"/>
              <a:gd name="connsiteX196" fmla="*/ 2627290 w 3419325"/>
              <a:gd name="connsiteY196" fmla="*/ 1271487 h 2046045"/>
              <a:gd name="connsiteX197" fmla="*/ 2627266 w 3419325"/>
              <a:gd name="connsiteY197" fmla="*/ 1271929 h 2046045"/>
              <a:gd name="connsiteX198" fmla="*/ 2611860 w 3419325"/>
              <a:gd name="connsiteY198" fmla="*/ 1270477 h 2046045"/>
              <a:gd name="connsiteX199" fmla="*/ 2525795 w 3419325"/>
              <a:gd name="connsiteY199" fmla="*/ 1262368 h 2046045"/>
              <a:gd name="connsiteX200" fmla="*/ 2511177 w 3419325"/>
              <a:gd name="connsiteY200" fmla="*/ 1260992 h 2046045"/>
              <a:gd name="connsiteX201" fmla="*/ 2511072 w 3419325"/>
              <a:gd name="connsiteY201" fmla="*/ 1259965 h 2046045"/>
              <a:gd name="connsiteX202" fmla="*/ 1888834 w 3419325"/>
              <a:gd name="connsiteY202" fmla="*/ 640042 h 2046045"/>
              <a:gd name="connsiteX203" fmla="*/ 1888379 w 3419325"/>
              <a:gd name="connsiteY203" fmla="*/ 639985 h 2046045"/>
              <a:gd name="connsiteX204" fmla="*/ 1887891 w 3419325"/>
              <a:gd name="connsiteY204" fmla="*/ 634002 h 2046045"/>
              <a:gd name="connsiteX205" fmla="*/ 1881161 w 3419325"/>
              <a:gd name="connsiteY205" fmla="*/ 551299 h 2046045"/>
              <a:gd name="connsiteX206" fmla="*/ 1879926 w 3419325"/>
              <a:gd name="connsiteY206" fmla="*/ 536109 h 2046045"/>
              <a:gd name="connsiteX207" fmla="*/ 1880461 w 3419325"/>
              <a:gd name="connsiteY207" fmla="*/ 525876 h 2046045"/>
              <a:gd name="connsiteX208" fmla="*/ 1880911 w 3419325"/>
              <a:gd name="connsiteY208" fmla="*/ 525906 h 2046045"/>
              <a:gd name="connsiteX209" fmla="*/ 1860424 w 3419325"/>
              <a:gd name="connsiteY209" fmla="*/ 525463 h 2046045"/>
              <a:gd name="connsiteX210" fmla="*/ 1860448 w 3419325"/>
              <a:gd name="connsiteY210" fmla="*/ 525906 h 2046045"/>
              <a:gd name="connsiteX211" fmla="*/ 1860898 w 3419325"/>
              <a:gd name="connsiteY211" fmla="*/ 525876 h 2046045"/>
              <a:gd name="connsiteX212" fmla="*/ 1861432 w 3419325"/>
              <a:gd name="connsiteY212" fmla="*/ 536109 h 2046045"/>
              <a:gd name="connsiteX213" fmla="*/ 1860196 w 3419325"/>
              <a:gd name="connsiteY213" fmla="*/ 551299 h 2046045"/>
              <a:gd name="connsiteX214" fmla="*/ 1853467 w 3419325"/>
              <a:gd name="connsiteY214" fmla="*/ 634002 h 2046045"/>
              <a:gd name="connsiteX215" fmla="*/ 1852980 w 3419325"/>
              <a:gd name="connsiteY215" fmla="*/ 639985 h 2046045"/>
              <a:gd name="connsiteX216" fmla="*/ 1852524 w 3419325"/>
              <a:gd name="connsiteY216" fmla="*/ 640042 h 2046045"/>
              <a:gd name="connsiteX217" fmla="*/ 1230287 w 3419325"/>
              <a:gd name="connsiteY217" fmla="*/ 1259965 h 2046045"/>
              <a:gd name="connsiteX218" fmla="*/ 1230181 w 3419325"/>
              <a:gd name="connsiteY218" fmla="*/ 1260992 h 2046045"/>
              <a:gd name="connsiteX219" fmla="*/ 1215564 w 3419325"/>
              <a:gd name="connsiteY219" fmla="*/ 1262368 h 2046045"/>
              <a:gd name="connsiteX220" fmla="*/ 1129498 w 3419325"/>
              <a:gd name="connsiteY220" fmla="*/ 1270477 h 2046045"/>
              <a:gd name="connsiteX221" fmla="*/ 1114093 w 3419325"/>
              <a:gd name="connsiteY221" fmla="*/ 1271929 h 2046045"/>
              <a:gd name="connsiteX222" fmla="*/ 1114069 w 3419325"/>
              <a:gd name="connsiteY222" fmla="*/ 1271487 h 2046045"/>
              <a:gd name="connsiteX223" fmla="*/ 1113620 w 3419325"/>
              <a:gd name="connsiteY223" fmla="*/ 1271516 h 2046045"/>
              <a:gd name="connsiteX224" fmla="*/ 1113085 w 3419325"/>
              <a:gd name="connsiteY224" fmla="*/ 1261283 h 2046045"/>
              <a:gd name="connsiteX225" fmla="*/ 1114320 w 3419325"/>
              <a:gd name="connsiteY225" fmla="*/ 1246099 h 2046045"/>
              <a:gd name="connsiteX226" fmla="*/ 1121053 w 3419325"/>
              <a:gd name="connsiteY226" fmla="*/ 1163379 h 2046045"/>
              <a:gd name="connsiteX227" fmla="*/ 1121538 w 3419325"/>
              <a:gd name="connsiteY227" fmla="*/ 1157407 h 2046045"/>
              <a:gd name="connsiteX228" fmla="*/ 1121993 w 3419325"/>
              <a:gd name="connsiteY228" fmla="*/ 1157351 h 2046045"/>
              <a:gd name="connsiteX229" fmla="*/ 1744231 w 3419325"/>
              <a:gd name="connsiteY229" fmla="*/ 537428 h 2046045"/>
              <a:gd name="connsiteX230" fmla="*/ 1744336 w 3419325"/>
              <a:gd name="connsiteY230" fmla="*/ 536401 h 2046045"/>
              <a:gd name="connsiteX231" fmla="*/ 1758956 w 3419325"/>
              <a:gd name="connsiteY231" fmla="*/ 535024 h 2046045"/>
              <a:gd name="connsiteX232" fmla="*/ 1844990 w 3419325"/>
              <a:gd name="connsiteY232" fmla="*/ 526918 h 2046045"/>
              <a:gd name="connsiteX233" fmla="*/ 355330 w 3419325"/>
              <a:gd name="connsiteY233" fmla="*/ 525463 h 2046045"/>
              <a:gd name="connsiteX234" fmla="*/ 370763 w 3419325"/>
              <a:gd name="connsiteY234" fmla="*/ 526918 h 2046045"/>
              <a:gd name="connsiteX235" fmla="*/ 456798 w 3419325"/>
              <a:gd name="connsiteY235" fmla="*/ 535024 h 2046045"/>
              <a:gd name="connsiteX236" fmla="*/ 471418 w 3419325"/>
              <a:gd name="connsiteY236" fmla="*/ 536401 h 2046045"/>
              <a:gd name="connsiteX237" fmla="*/ 471523 w 3419325"/>
              <a:gd name="connsiteY237" fmla="*/ 537428 h 2046045"/>
              <a:gd name="connsiteX238" fmla="*/ 1093760 w 3419325"/>
              <a:gd name="connsiteY238" fmla="*/ 1157351 h 2046045"/>
              <a:gd name="connsiteX239" fmla="*/ 1094216 w 3419325"/>
              <a:gd name="connsiteY239" fmla="*/ 1157407 h 2046045"/>
              <a:gd name="connsiteX240" fmla="*/ 1094701 w 3419325"/>
              <a:gd name="connsiteY240" fmla="*/ 1163379 h 2046045"/>
              <a:gd name="connsiteX241" fmla="*/ 1101434 w 3419325"/>
              <a:gd name="connsiteY241" fmla="*/ 1246099 h 2046045"/>
              <a:gd name="connsiteX242" fmla="*/ 1102670 w 3419325"/>
              <a:gd name="connsiteY242" fmla="*/ 1261283 h 2046045"/>
              <a:gd name="connsiteX243" fmla="*/ 1102134 w 3419325"/>
              <a:gd name="connsiteY243" fmla="*/ 1271516 h 2046045"/>
              <a:gd name="connsiteX244" fmla="*/ 1101685 w 3419325"/>
              <a:gd name="connsiteY244" fmla="*/ 1271487 h 2046045"/>
              <a:gd name="connsiteX245" fmla="*/ 1101662 w 3419325"/>
              <a:gd name="connsiteY245" fmla="*/ 1271929 h 2046045"/>
              <a:gd name="connsiteX246" fmla="*/ 1086255 w 3419325"/>
              <a:gd name="connsiteY246" fmla="*/ 1270477 h 2046045"/>
              <a:gd name="connsiteX247" fmla="*/ 1000190 w 3419325"/>
              <a:gd name="connsiteY247" fmla="*/ 1262368 h 2046045"/>
              <a:gd name="connsiteX248" fmla="*/ 985573 w 3419325"/>
              <a:gd name="connsiteY248" fmla="*/ 1260992 h 2046045"/>
              <a:gd name="connsiteX249" fmla="*/ 985467 w 3419325"/>
              <a:gd name="connsiteY249" fmla="*/ 1259965 h 2046045"/>
              <a:gd name="connsiteX250" fmla="*/ 363229 w 3419325"/>
              <a:gd name="connsiteY250" fmla="*/ 640042 h 2046045"/>
              <a:gd name="connsiteX251" fmla="*/ 362774 w 3419325"/>
              <a:gd name="connsiteY251" fmla="*/ 639985 h 2046045"/>
              <a:gd name="connsiteX252" fmla="*/ 362286 w 3419325"/>
              <a:gd name="connsiteY252" fmla="*/ 634002 h 2046045"/>
              <a:gd name="connsiteX253" fmla="*/ 355557 w 3419325"/>
              <a:gd name="connsiteY253" fmla="*/ 551299 h 2046045"/>
              <a:gd name="connsiteX254" fmla="*/ 354322 w 3419325"/>
              <a:gd name="connsiteY254" fmla="*/ 536109 h 2046045"/>
              <a:gd name="connsiteX255" fmla="*/ 354856 w 3419325"/>
              <a:gd name="connsiteY255" fmla="*/ 525876 h 2046045"/>
              <a:gd name="connsiteX256" fmla="*/ 355306 w 3419325"/>
              <a:gd name="connsiteY256" fmla="*/ 525906 h 2046045"/>
              <a:gd name="connsiteX257" fmla="*/ 334820 w 3419325"/>
              <a:gd name="connsiteY257" fmla="*/ 525463 h 2046045"/>
              <a:gd name="connsiteX258" fmla="*/ 334843 w 3419325"/>
              <a:gd name="connsiteY258" fmla="*/ 525906 h 2046045"/>
              <a:gd name="connsiteX259" fmla="*/ 335293 w 3419325"/>
              <a:gd name="connsiteY259" fmla="*/ 525876 h 2046045"/>
              <a:gd name="connsiteX260" fmla="*/ 335828 w 3419325"/>
              <a:gd name="connsiteY260" fmla="*/ 536109 h 2046045"/>
              <a:gd name="connsiteX261" fmla="*/ 334592 w 3419325"/>
              <a:gd name="connsiteY261" fmla="*/ 551299 h 2046045"/>
              <a:gd name="connsiteX262" fmla="*/ 327862 w 3419325"/>
              <a:gd name="connsiteY262" fmla="*/ 634002 h 2046045"/>
              <a:gd name="connsiteX263" fmla="*/ 327375 w 3419325"/>
              <a:gd name="connsiteY263" fmla="*/ 639985 h 2046045"/>
              <a:gd name="connsiteX264" fmla="*/ 326919 w 3419325"/>
              <a:gd name="connsiteY264" fmla="*/ 640042 h 2046045"/>
              <a:gd name="connsiteX265" fmla="*/ 31787 w 3419325"/>
              <a:gd name="connsiteY265" fmla="*/ 1123694 h 2046045"/>
              <a:gd name="connsiteX266" fmla="*/ 0 w 3419325"/>
              <a:gd name="connsiteY266" fmla="*/ 1143250 h 2046045"/>
              <a:gd name="connsiteX267" fmla="*/ 0 w 3419325"/>
              <a:gd name="connsiteY267" fmla="*/ 1001329 h 2046045"/>
              <a:gd name="connsiteX268" fmla="*/ 36681 w 3419325"/>
              <a:gd name="connsiteY268" fmla="*/ 969730 h 2046045"/>
              <a:gd name="connsiteX269" fmla="*/ 206571 w 3419325"/>
              <a:gd name="connsiteY269" fmla="*/ 655015 h 2046045"/>
              <a:gd name="connsiteX270" fmla="*/ 32120 w 3419325"/>
              <a:gd name="connsiteY270" fmla="*/ 719407 h 2046045"/>
              <a:gd name="connsiteX271" fmla="*/ 0 w 3419325"/>
              <a:gd name="connsiteY271" fmla="*/ 739943 h 2046045"/>
              <a:gd name="connsiteX272" fmla="*/ 0 w 3419325"/>
              <a:gd name="connsiteY272" fmla="*/ 608666 h 2046045"/>
              <a:gd name="connsiteX273" fmla="*/ 100859 w 3419325"/>
              <a:gd name="connsiteY273" fmla="*/ 566374 h 2046045"/>
              <a:gd name="connsiteX274" fmla="*/ 218626 w 3419325"/>
              <a:gd name="connsiteY274" fmla="*/ 537428 h 2046045"/>
              <a:gd name="connsiteX275" fmla="*/ 218731 w 3419325"/>
              <a:gd name="connsiteY275" fmla="*/ 536401 h 2046045"/>
              <a:gd name="connsiteX276" fmla="*/ 233352 w 3419325"/>
              <a:gd name="connsiteY276" fmla="*/ 535024 h 2046045"/>
              <a:gd name="connsiteX277" fmla="*/ 319386 w 3419325"/>
              <a:gd name="connsiteY277" fmla="*/ 526918 h 2046045"/>
              <a:gd name="connsiteX278" fmla="*/ 3419325 w 3419325"/>
              <a:gd name="connsiteY278" fmla="*/ 379108 h 2046045"/>
              <a:gd name="connsiteX279" fmla="*/ 3419325 w 3419325"/>
              <a:gd name="connsiteY279" fmla="*/ 515013 h 2046045"/>
              <a:gd name="connsiteX280" fmla="*/ 3406541 w 3419325"/>
              <a:gd name="connsiteY280" fmla="*/ 516227 h 2046045"/>
              <a:gd name="connsiteX281" fmla="*/ 3406517 w 3419325"/>
              <a:gd name="connsiteY281" fmla="*/ 515781 h 2046045"/>
              <a:gd name="connsiteX282" fmla="*/ 3406068 w 3419325"/>
              <a:gd name="connsiteY282" fmla="*/ 515811 h 2046045"/>
              <a:gd name="connsiteX283" fmla="*/ 3405533 w 3419325"/>
              <a:gd name="connsiteY283" fmla="*/ 505497 h 2046045"/>
              <a:gd name="connsiteX284" fmla="*/ 3406768 w 3419325"/>
              <a:gd name="connsiteY284" fmla="*/ 490192 h 2046045"/>
              <a:gd name="connsiteX285" fmla="*/ 3413500 w 3419325"/>
              <a:gd name="connsiteY285" fmla="*/ 406818 h 2046045"/>
              <a:gd name="connsiteX286" fmla="*/ 3413986 w 3419325"/>
              <a:gd name="connsiteY286" fmla="*/ 400799 h 2046045"/>
              <a:gd name="connsiteX287" fmla="*/ 3414441 w 3419325"/>
              <a:gd name="connsiteY287" fmla="*/ 400742 h 2046045"/>
              <a:gd name="connsiteX288" fmla="*/ 2675991 w 3419325"/>
              <a:gd name="connsiteY288" fmla="*/ 0 h 2046045"/>
              <a:gd name="connsiteX289" fmla="*/ 2800001 w 3419325"/>
              <a:gd name="connsiteY289" fmla="*/ 0 h 2046045"/>
              <a:gd name="connsiteX290" fmla="*/ 3257781 w 3419325"/>
              <a:gd name="connsiteY290" fmla="*/ 385650 h 2046045"/>
              <a:gd name="connsiteX291" fmla="*/ 3005506 w 3419325"/>
              <a:gd name="connsiteY291" fmla="*/ 0 h 2046045"/>
              <a:gd name="connsiteX292" fmla="*/ 3180629 w 3419325"/>
              <a:gd name="connsiteY292" fmla="*/ 0 h 2046045"/>
              <a:gd name="connsiteX293" fmla="*/ 3378128 w 3419325"/>
              <a:gd name="connsiteY293" fmla="*/ 400742 h 2046045"/>
              <a:gd name="connsiteX294" fmla="*/ 3378584 w 3419325"/>
              <a:gd name="connsiteY294" fmla="*/ 400799 h 2046045"/>
              <a:gd name="connsiteX295" fmla="*/ 3379069 w 3419325"/>
              <a:gd name="connsiteY295" fmla="*/ 406818 h 2046045"/>
              <a:gd name="connsiteX296" fmla="*/ 3385801 w 3419325"/>
              <a:gd name="connsiteY296" fmla="*/ 490192 h 2046045"/>
              <a:gd name="connsiteX297" fmla="*/ 3387037 w 3419325"/>
              <a:gd name="connsiteY297" fmla="*/ 505497 h 2046045"/>
              <a:gd name="connsiteX298" fmla="*/ 3386501 w 3419325"/>
              <a:gd name="connsiteY298" fmla="*/ 515811 h 2046045"/>
              <a:gd name="connsiteX299" fmla="*/ 3386053 w 3419325"/>
              <a:gd name="connsiteY299" fmla="*/ 515781 h 2046045"/>
              <a:gd name="connsiteX300" fmla="*/ 3386029 w 3419325"/>
              <a:gd name="connsiteY300" fmla="*/ 516227 h 2046045"/>
              <a:gd name="connsiteX301" fmla="*/ 3370623 w 3419325"/>
              <a:gd name="connsiteY301" fmla="*/ 514764 h 2046045"/>
              <a:gd name="connsiteX302" fmla="*/ 3284557 w 3419325"/>
              <a:gd name="connsiteY302" fmla="*/ 506591 h 2046045"/>
              <a:gd name="connsiteX303" fmla="*/ 3269940 w 3419325"/>
              <a:gd name="connsiteY303" fmla="*/ 505203 h 2046045"/>
              <a:gd name="connsiteX304" fmla="*/ 3269835 w 3419325"/>
              <a:gd name="connsiteY304" fmla="*/ 504168 h 2046045"/>
              <a:gd name="connsiteX305" fmla="*/ 2675991 w 3419325"/>
              <a:gd name="connsiteY305" fmla="*/ 0 h 2046045"/>
              <a:gd name="connsiteX306" fmla="*/ 2086335 w 3419325"/>
              <a:gd name="connsiteY306" fmla="*/ 0 h 2046045"/>
              <a:gd name="connsiteX307" fmla="*/ 2261458 w 3419325"/>
              <a:gd name="connsiteY307" fmla="*/ 0 h 2046045"/>
              <a:gd name="connsiteX308" fmla="*/ 2009185 w 3419325"/>
              <a:gd name="connsiteY308" fmla="*/ 385650 h 2046045"/>
              <a:gd name="connsiteX309" fmla="*/ 2466964 w 3419325"/>
              <a:gd name="connsiteY309" fmla="*/ 0 h 2046045"/>
              <a:gd name="connsiteX310" fmla="*/ 2590973 w 3419325"/>
              <a:gd name="connsiteY310" fmla="*/ 0 h 2046045"/>
              <a:gd name="connsiteX311" fmla="*/ 1997131 w 3419325"/>
              <a:gd name="connsiteY311" fmla="*/ 504168 h 2046045"/>
              <a:gd name="connsiteX312" fmla="*/ 1997024 w 3419325"/>
              <a:gd name="connsiteY312" fmla="*/ 505203 h 2046045"/>
              <a:gd name="connsiteX313" fmla="*/ 1982408 w 3419325"/>
              <a:gd name="connsiteY313" fmla="*/ 506591 h 2046045"/>
              <a:gd name="connsiteX314" fmla="*/ 1896341 w 3419325"/>
              <a:gd name="connsiteY314" fmla="*/ 514764 h 2046045"/>
              <a:gd name="connsiteX315" fmla="*/ 1880936 w 3419325"/>
              <a:gd name="connsiteY315" fmla="*/ 516227 h 2046045"/>
              <a:gd name="connsiteX316" fmla="*/ 1880913 w 3419325"/>
              <a:gd name="connsiteY316" fmla="*/ 515781 h 2046045"/>
              <a:gd name="connsiteX317" fmla="*/ 1880464 w 3419325"/>
              <a:gd name="connsiteY317" fmla="*/ 515811 h 2046045"/>
              <a:gd name="connsiteX318" fmla="*/ 1879928 w 3419325"/>
              <a:gd name="connsiteY318" fmla="*/ 505497 h 2046045"/>
              <a:gd name="connsiteX319" fmla="*/ 1881163 w 3419325"/>
              <a:gd name="connsiteY319" fmla="*/ 490192 h 2046045"/>
              <a:gd name="connsiteX320" fmla="*/ 1887896 w 3419325"/>
              <a:gd name="connsiteY320" fmla="*/ 406818 h 2046045"/>
              <a:gd name="connsiteX321" fmla="*/ 1888381 w 3419325"/>
              <a:gd name="connsiteY321" fmla="*/ 400799 h 2046045"/>
              <a:gd name="connsiteX322" fmla="*/ 1888837 w 3419325"/>
              <a:gd name="connsiteY322" fmla="*/ 400742 h 2046045"/>
              <a:gd name="connsiteX323" fmla="*/ 2086335 w 3419325"/>
              <a:gd name="connsiteY323" fmla="*/ 0 h 2046045"/>
              <a:gd name="connsiteX324" fmla="*/ 1150386 w 3419325"/>
              <a:gd name="connsiteY324" fmla="*/ 0 h 2046045"/>
              <a:gd name="connsiteX325" fmla="*/ 1274397 w 3419325"/>
              <a:gd name="connsiteY325" fmla="*/ 0 h 2046045"/>
              <a:gd name="connsiteX326" fmla="*/ 1732176 w 3419325"/>
              <a:gd name="connsiteY326" fmla="*/ 385650 h 2046045"/>
              <a:gd name="connsiteX327" fmla="*/ 1479901 w 3419325"/>
              <a:gd name="connsiteY327" fmla="*/ 0 h 2046045"/>
              <a:gd name="connsiteX328" fmla="*/ 1655024 w 3419325"/>
              <a:gd name="connsiteY328" fmla="*/ 0 h 2046045"/>
              <a:gd name="connsiteX329" fmla="*/ 1852523 w 3419325"/>
              <a:gd name="connsiteY329" fmla="*/ 400742 h 2046045"/>
              <a:gd name="connsiteX330" fmla="*/ 1852979 w 3419325"/>
              <a:gd name="connsiteY330" fmla="*/ 400799 h 2046045"/>
              <a:gd name="connsiteX331" fmla="*/ 1853464 w 3419325"/>
              <a:gd name="connsiteY331" fmla="*/ 406818 h 2046045"/>
              <a:gd name="connsiteX332" fmla="*/ 1860196 w 3419325"/>
              <a:gd name="connsiteY332" fmla="*/ 490192 h 2046045"/>
              <a:gd name="connsiteX333" fmla="*/ 1861432 w 3419325"/>
              <a:gd name="connsiteY333" fmla="*/ 505497 h 2046045"/>
              <a:gd name="connsiteX334" fmla="*/ 1860897 w 3419325"/>
              <a:gd name="connsiteY334" fmla="*/ 515811 h 2046045"/>
              <a:gd name="connsiteX335" fmla="*/ 1860448 w 3419325"/>
              <a:gd name="connsiteY335" fmla="*/ 515781 h 2046045"/>
              <a:gd name="connsiteX336" fmla="*/ 1860424 w 3419325"/>
              <a:gd name="connsiteY336" fmla="*/ 516227 h 2046045"/>
              <a:gd name="connsiteX337" fmla="*/ 1845018 w 3419325"/>
              <a:gd name="connsiteY337" fmla="*/ 514764 h 2046045"/>
              <a:gd name="connsiteX338" fmla="*/ 1758953 w 3419325"/>
              <a:gd name="connsiteY338" fmla="*/ 506591 h 2046045"/>
              <a:gd name="connsiteX339" fmla="*/ 1744336 w 3419325"/>
              <a:gd name="connsiteY339" fmla="*/ 505203 h 2046045"/>
              <a:gd name="connsiteX340" fmla="*/ 1744230 w 3419325"/>
              <a:gd name="connsiteY340" fmla="*/ 504168 h 2046045"/>
              <a:gd name="connsiteX341" fmla="*/ 1150386 w 3419325"/>
              <a:gd name="connsiteY341" fmla="*/ 0 h 2046045"/>
              <a:gd name="connsiteX342" fmla="*/ 560732 w 3419325"/>
              <a:gd name="connsiteY342" fmla="*/ 0 h 2046045"/>
              <a:gd name="connsiteX343" fmla="*/ 735855 w 3419325"/>
              <a:gd name="connsiteY343" fmla="*/ 0 h 2046045"/>
              <a:gd name="connsiteX344" fmla="*/ 483580 w 3419325"/>
              <a:gd name="connsiteY344" fmla="*/ 385650 h 2046045"/>
              <a:gd name="connsiteX345" fmla="*/ 941359 w 3419325"/>
              <a:gd name="connsiteY345" fmla="*/ 0 h 2046045"/>
              <a:gd name="connsiteX346" fmla="*/ 1065369 w 3419325"/>
              <a:gd name="connsiteY346" fmla="*/ 0 h 2046045"/>
              <a:gd name="connsiteX347" fmla="*/ 471526 w 3419325"/>
              <a:gd name="connsiteY347" fmla="*/ 504168 h 2046045"/>
              <a:gd name="connsiteX348" fmla="*/ 471419 w 3419325"/>
              <a:gd name="connsiteY348" fmla="*/ 505203 h 2046045"/>
              <a:gd name="connsiteX349" fmla="*/ 456803 w 3419325"/>
              <a:gd name="connsiteY349" fmla="*/ 506591 h 2046045"/>
              <a:gd name="connsiteX350" fmla="*/ 370737 w 3419325"/>
              <a:gd name="connsiteY350" fmla="*/ 514764 h 2046045"/>
              <a:gd name="connsiteX351" fmla="*/ 355331 w 3419325"/>
              <a:gd name="connsiteY351" fmla="*/ 516227 h 2046045"/>
              <a:gd name="connsiteX352" fmla="*/ 355308 w 3419325"/>
              <a:gd name="connsiteY352" fmla="*/ 515781 h 2046045"/>
              <a:gd name="connsiteX353" fmla="*/ 354859 w 3419325"/>
              <a:gd name="connsiteY353" fmla="*/ 515811 h 2046045"/>
              <a:gd name="connsiteX354" fmla="*/ 354323 w 3419325"/>
              <a:gd name="connsiteY354" fmla="*/ 505497 h 2046045"/>
              <a:gd name="connsiteX355" fmla="*/ 355559 w 3419325"/>
              <a:gd name="connsiteY355" fmla="*/ 490192 h 2046045"/>
              <a:gd name="connsiteX356" fmla="*/ 362292 w 3419325"/>
              <a:gd name="connsiteY356" fmla="*/ 406818 h 2046045"/>
              <a:gd name="connsiteX357" fmla="*/ 362777 w 3419325"/>
              <a:gd name="connsiteY357" fmla="*/ 400799 h 2046045"/>
              <a:gd name="connsiteX358" fmla="*/ 363232 w 3419325"/>
              <a:gd name="connsiteY358" fmla="*/ 400742 h 2046045"/>
              <a:gd name="connsiteX359" fmla="*/ 560732 w 3419325"/>
              <a:gd name="connsiteY359" fmla="*/ 0 h 2046045"/>
              <a:gd name="connsiteX360" fmla="*/ 0 w 3419325"/>
              <a:gd name="connsiteY360" fmla="*/ 0 h 2046045"/>
              <a:gd name="connsiteX361" fmla="*/ 129420 w 3419325"/>
              <a:gd name="connsiteY361" fmla="*/ 0 h 2046045"/>
              <a:gd name="connsiteX362" fmla="*/ 326918 w 3419325"/>
              <a:gd name="connsiteY362" fmla="*/ 400742 h 2046045"/>
              <a:gd name="connsiteX363" fmla="*/ 327374 w 3419325"/>
              <a:gd name="connsiteY363" fmla="*/ 400799 h 2046045"/>
              <a:gd name="connsiteX364" fmla="*/ 327859 w 3419325"/>
              <a:gd name="connsiteY364" fmla="*/ 406818 h 2046045"/>
              <a:gd name="connsiteX365" fmla="*/ 334592 w 3419325"/>
              <a:gd name="connsiteY365" fmla="*/ 490192 h 2046045"/>
              <a:gd name="connsiteX366" fmla="*/ 335828 w 3419325"/>
              <a:gd name="connsiteY366" fmla="*/ 505497 h 2046045"/>
              <a:gd name="connsiteX367" fmla="*/ 335292 w 3419325"/>
              <a:gd name="connsiteY367" fmla="*/ 515811 h 2046045"/>
              <a:gd name="connsiteX368" fmla="*/ 334843 w 3419325"/>
              <a:gd name="connsiteY368" fmla="*/ 515781 h 2046045"/>
              <a:gd name="connsiteX369" fmla="*/ 334820 w 3419325"/>
              <a:gd name="connsiteY369" fmla="*/ 516227 h 2046045"/>
              <a:gd name="connsiteX370" fmla="*/ 319414 w 3419325"/>
              <a:gd name="connsiteY370" fmla="*/ 514764 h 2046045"/>
              <a:gd name="connsiteX371" fmla="*/ 233348 w 3419325"/>
              <a:gd name="connsiteY371" fmla="*/ 506591 h 2046045"/>
              <a:gd name="connsiteX372" fmla="*/ 218731 w 3419325"/>
              <a:gd name="connsiteY372" fmla="*/ 505203 h 2046045"/>
              <a:gd name="connsiteX373" fmla="*/ 218625 w 3419325"/>
              <a:gd name="connsiteY373" fmla="*/ 504168 h 2046045"/>
              <a:gd name="connsiteX374" fmla="*/ 18974 w 3419325"/>
              <a:gd name="connsiteY374" fmla="*/ 442317 h 2046045"/>
              <a:gd name="connsiteX375" fmla="*/ 0 w 3419325"/>
              <a:gd name="connsiteY375" fmla="*/ 431832 h 2046045"/>
              <a:gd name="connsiteX376" fmla="*/ 0 w 3419325"/>
              <a:gd name="connsiteY376" fmla="*/ 296378 h 2046045"/>
              <a:gd name="connsiteX377" fmla="*/ 56611 w 3419325"/>
              <a:gd name="connsiteY377" fmla="*/ 333475 h 2046045"/>
              <a:gd name="connsiteX378" fmla="*/ 206571 w 3419325"/>
              <a:gd name="connsiteY378" fmla="*/ 385650 h 2046045"/>
              <a:gd name="connsiteX379" fmla="*/ 43769 w 3419325"/>
              <a:gd name="connsiteY379" fmla="*/ 76234 h 2046045"/>
              <a:gd name="connsiteX380" fmla="*/ 0 w 3419325"/>
              <a:gd name="connsiteY380" fmla="*/ 38942 h 204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Lst>
            <a:rect l="l" t="t" r="r" b="b"/>
            <a:pathLst>
              <a:path w="3419325" h="2046045">
                <a:moveTo>
                  <a:pt x="3419325" y="1909168"/>
                </a:moveTo>
                <a:lnTo>
                  <a:pt x="3419325" y="2044831"/>
                </a:lnTo>
                <a:lnTo>
                  <a:pt x="3406541" y="2046045"/>
                </a:lnTo>
                <a:lnTo>
                  <a:pt x="3406517" y="2045600"/>
                </a:lnTo>
                <a:lnTo>
                  <a:pt x="3406068" y="2045630"/>
                </a:lnTo>
                <a:lnTo>
                  <a:pt x="3405533" y="2035316"/>
                </a:lnTo>
                <a:cubicBezTo>
                  <a:pt x="3405533" y="2030194"/>
                  <a:pt x="3405585" y="2025085"/>
                  <a:pt x="3406768" y="2020011"/>
                </a:cubicBezTo>
                <a:cubicBezTo>
                  <a:pt x="3406730" y="1991760"/>
                  <a:pt x="3408940" y="1963909"/>
                  <a:pt x="3413500" y="1936636"/>
                </a:cubicBezTo>
                <a:lnTo>
                  <a:pt x="3413986" y="1930618"/>
                </a:lnTo>
                <a:cubicBezTo>
                  <a:pt x="3414138" y="1930613"/>
                  <a:pt x="3414291" y="1930609"/>
                  <a:pt x="3414441" y="1930561"/>
                </a:cubicBezTo>
                <a:close/>
                <a:moveTo>
                  <a:pt x="2767946" y="1424248"/>
                </a:moveTo>
                <a:cubicBezTo>
                  <a:pt x="2815977" y="1668491"/>
                  <a:pt x="3009676" y="1862147"/>
                  <a:pt x="3257781" y="1915469"/>
                </a:cubicBezTo>
                <a:cubicBezTo>
                  <a:pt x="3209748" y="1671227"/>
                  <a:pt x="3016051" y="1477570"/>
                  <a:pt x="2767946" y="1424248"/>
                </a:cubicBezTo>
                <a:close/>
                <a:moveTo>
                  <a:pt x="2499020" y="1424248"/>
                </a:moveTo>
                <a:cubicBezTo>
                  <a:pt x="2250914" y="1477570"/>
                  <a:pt x="2057217" y="1671227"/>
                  <a:pt x="2009185" y="1915469"/>
                </a:cubicBezTo>
                <a:cubicBezTo>
                  <a:pt x="2257289" y="1862147"/>
                  <a:pt x="2450988" y="1668491"/>
                  <a:pt x="2499020" y="1424248"/>
                </a:cubicBezTo>
                <a:close/>
                <a:moveTo>
                  <a:pt x="1242341" y="1424248"/>
                </a:moveTo>
                <a:cubicBezTo>
                  <a:pt x="1290373" y="1668491"/>
                  <a:pt x="1484071" y="1862147"/>
                  <a:pt x="1732176" y="1915469"/>
                </a:cubicBezTo>
                <a:cubicBezTo>
                  <a:pt x="1684144" y="1671227"/>
                  <a:pt x="1490446" y="1477570"/>
                  <a:pt x="1242341" y="1424248"/>
                </a:cubicBezTo>
                <a:close/>
                <a:moveTo>
                  <a:pt x="973415" y="1424248"/>
                </a:moveTo>
                <a:cubicBezTo>
                  <a:pt x="725310" y="1477570"/>
                  <a:pt x="531612" y="1671227"/>
                  <a:pt x="483580" y="1915469"/>
                </a:cubicBezTo>
                <a:cubicBezTo>
                  <a:pt x="731685" y="1862147"/>
                  <a:pt x="925383" y="1668491"/>
                  <a:pt x="973415" y="1424248"/>
                </a:cubicBezTo>
                <a:close/>
                <a:moveTo>
                  <a:pt x="0" y="1423371"/>
                </a:moveTo>
                <a:lnTo>
                  <a:pt x="31786" y="1443082"/>
                </a:lnTo>
                <a:cubicBezTo>
                  <a:pt x="188989" y="1558280"/>
                  <a:pt x="298589" y="1731727"/>
                  <a:pt x="326918" y="1930561"/>
                </a:cubicBezTo>
                <a:cubicBezTo>
                  <a:pt x="327070" y="1930609"/>
                  <a:pt x="327221" y="1930613"/>
                  <a:pt x="327374" y="1930618"/>
                </a:cubicBezTo>
                <a:lnTo>
                  <a:pt x="327859" y="1936636"/>
                </a:lnTo>
                <a:cubicBezTo>
                  <a:pt x="332420" y="1963909"/>
                  <a:pt x="334629" y="1991760"/>
                  <a:pt x="334592" y="2020011"/>
                </a:cubicBezTo>
                <a:cubicBezTo>
                  <a:pt x="335774" y="2025085"/>
                  <a:pt x="335828" y="2030194"/>
                  <a:pt x="335828" y="2035316"/>
                </a:cubicBezTo>
                <a:lnTo>
                  <a:pt x="335292" y="2045630"/>
                </a:lnTo>
                <a:lnTo>
                  <a:pt x="334843" y="2045600"/>
                </a:lnTo>
                <a:lnTo>
                  <a:pt x="334820" y="2046045"/>
                </a:lnTo>
                <a:lnTo>
                  <a:pt x="319414" y="2044582"/>
                </a:lnTo>
                <a:cubicBezTo>
                  <a:pt x="290216" y="2044107"/>
                  <a:pt x="261462" y="2041419"/>
                  <a:pt x="233348" y="2036409"/>
                </a:cubicBezTo>
                <a:cubicBezTo>
                  <a:pt x="228321" y="2036787"/>
                  <a:pt x="223517" y="2035932"/>
                  <a:pt x="218731" y="2035022"/>
                </a:cubicBezTo>
                <a:lnTo>
                  <a:pt x="218625" y="2033987"/>
                </a:lnTo>
                <a:cubicBezTo>
                  <a:pt x="178184" y="2027293"/>
                  <a:pt x="138838" y="2017481"/>
                  <a:pt x="100859" y="2004812"/>
                </a:cubicBezTo>
                <a:lnTo>
                  <a:pt x="0" y="1962186"/>
                </a:lnTo>
                <a:lnTo>
                  <a:pt x="0" y="1829869"/>
                </a:lnTo>
                <a:lnTo>
                  <a:pt x="32120" y="1850567"/>
                </a:lnTo>
                <a:cubicBezTo>
                  <a:pt x="85919" y="1880037"/>
                  <a:pt x="144545" y="1902139"/>
                  <a:pt x="206571" y="1915469"/>
                </a:cubicBezTo>
                <a:cubicBezTo>
                  <a:pt x="182555" y="1793348"/>
                  <a:pt x="122123" y="1683874"/>
                  <a:pt x="36681" y="1598264"/>
                </a:cubicBezTo>
                <a:lnTo>
                  <a:pt x="0" y="1566414"/>
                </a:lnTo>
                <a:close/>
                <a:moveTo>
                  <a:pt x="2639697" y="1293671"/>
                </a:moveTo>
                <a:lnTo>
                  <a:pt x="2655130" y="1295137"/>
                </a:lnTo>
                <a:cubicBezTo>
                  <a:pt x="2684318" y="1295612"/>
                  <a:pt x="2713061" y="1298300"/>
                  <a:pt x="2741165" y="1303307"/>
                </a:cubicBezTo>
                <a:cubicBezTo>
                  <a:pt x="2746193" y="1302930"/>
                  <a:pt x="2750998" y="1303784"/>
                  <a:pt x="2755785" y="1304696"/>
                </a:cubicBezTo>
                <a:lnTo>
                  <a:pt x="2755890" y="1305731"/>
                </a:lnTo>
                <a:cubicBezTo>
                  <a:pt x="3079423" y="1359284"/>
                  <a:pt x="3332801" y="1612426"/>
                  <a:pt x="3378128" y="1930561"/>
                </a:cubicBezTo>
                <a:cubicBezTo>
                  <a:pt x="3378279" y="1930609"/>
                  <a:pt x="3378431" y="1930613"/>
                  <a:pt x="3378584" y="1930618"/>
                </a:cubicBezTo>
                <a:lnTo>
                  <a:pt x="3379069" y="1936636"/>
                </a:lnTo>
                <a:cubicBezTo>
                  <a:pt x="3383630" y="1963909"/>
                  <a:pt x="3385839" y="1991760"/>
                  <a:pt x="3385801" y="2020011"/>
                </a:cubicBezTo>
                <a:cubicBezTo>
                  <a:pt x="3386984" y="2025085"/>
                  <a:pt x="3387037" y="2030194"/>
                  <a:pt x="3387037" y="2035316"/>
                </a:cubicBezTo>
                <a:lnTo>
                  <a:pt x="3386501" y="2045630"/>
                </a:lnTo>
                <a:lnTo>
                  <a:pt x="3386053" y="2045600"/>
                </a:lnTo>
                <a:lnTo>
                  <a:pt x="3386029" y="2046045"/>
                </a:lnTo>
                <a:lnTo>
                  <a:pt x="3370623" y="2044582"/>
                </a:lnTo>
                <a:cubicBezTo>
                  <a:pt x="3341425" y="2044107"/>
                  <a:pt x="3312671" y="2041419"/>
                  <a:pt x="3284557" y="2036409"/>
                </a:cubicBezTo>
                <a:cubicBezTo>
                  <a:pt x="3279530" y="2036787"/>
                  <a:pt x="3274727" y="2035932"/>
                  <a:pt x="3269940" y="2035022"/>
                </a:cubicBezTo>
                <a:lnTo>
                  <a:pt x="3269835" y="2033987"/>
                </a:lnTo>
                <a:cubicBezTo>
                  <a:pt x="2946304" y="1980435"/>
                  <a:pt x="2692925" y="1727293"/>
                  <a:pt x="2647597" y="1409157"/>
                </a:cubicBezTo>
                <a:cubicBezTo>
                  <a:pt x="2647446" y="1409109"/>
                  <a:pt x="2647293" y="1409105"/>
                  <a:pt x="2647141" y="1409100"/>
                </a:cubicBezTo>
                <a:lnTo>
                  <a:pt x="2646654" y="1403069"/>
                </a:lnTo>
                <a:cubicBezTo>
                  <a:pt x="2642095" y="1375801"/>
                  <a:pt x="2639886" y="1347956"/>
                  <a:pt x="2639924" y="1319711"/>
                </a:cubicBezTo>
                <a:cubicBezTo>
                  <a:pt x="2638741" y="1314636"/>
                  <a:pt x="2638689" y="1309525"/>
                  <a:pt x="2638689" y="1304402"/>
                </a:cubicBezTo>
                <a:cubicBezTo>
                  <a:pt x="2638689" y="1300956"/>
                  <a:pt x="2638714" y="1297516"/>
                  <a:pt x="2639224" y="1294088"/>
                </a:cubicBezTo>
                <a:lnTo>
                  <a:pt x="2639674" y="1294118"/>
                </a:lnTo>
                <a:close/>
                <a:moveTo>
                  <a:pt x="2627268" y="1293671"/>
                </a:moveTo>
                <a:lnTo>
                  <a:pt x="2627291" y="1294118"/>
                </a:lnTo>
                <a:lnTo>
                  <a:pt x="2627741" y="1294088"/>
                </a:lnTo>
                <a:cubicBezTo>
                  <a:pt x="2628252" y="1297516"/>
                  <a:pt x="2628276" y="1300956"/>
                  <a:pt x="2628276" y="1304402"/>
                </a:cubicBezTo>
                <a:cubicBezTo>
                  <a:pt x="2628276" y="1309525"/>
                  <a:pt x="2628223" y="1314636"/>
                  <a:pt x="2627040" y="1319711"/>
                </a:cubicBezTo>
                <a:cubicBezTo>
                  <a:pt x="2627078" y="1347956"/>
                  <a:pt x="2624870" y="1375801"/>
                  <a:pt x="2620311" y="1403069"/>
                </a:cubicBezTo>
                <a:lnTo>
                  <a:pt x="2619824" y="1409100"/>
                </a:lnTo>
                <a:cubicBezTo>
                  <a:pt x="2619671" y="1409105"/>
                  <a:pt x="2619519" y="1409109"/>
                  <a:pt x="2619368" y="1409157"/>
                </a:cubicBezTo>
                <a:cubicBezTo>
                  <a:pt x="2574040" y="1727293"/>
                  <a:pt x="2320661" y="1980435"/>
                  <a:pt x="1997131" y="2033987"/>
                </a:cubicBezTo>
                <a:lnTo>
                  <a:pt x="1997024" y="2035022"/>
                </a:lnTo>
                <a:cubicBezTo>
                  <a:pt x="1992239" y="2035932"/>
                  <a:pt x="1987435" y="2036787"/>
                  <a:pt x="1982408" y="2036409"/>
                </a:cubicBezTo>
                <a:cubicBezTo>
                  <a:pt x="1954293" y="2041419"/>
                  <a:pt x="1925540" y="2044107"/>
                  <a:pt x="1896341" y="2044582"/>
                </a:cubicBezTo>
                <a:lnTo>
                  <a:pt x="1880936" y="2046045"/>
                </a:lnTo>
                <a:lnTo>
                  <a:pt x="1880913" y="2045600"/>
                </a:lnTo>
                <a:lnTo>
                  <a:pt x="1880464" y="2045630"/>
                </a:lnTo>
                <a:lnTo>
                  <a:pt x="1879928" y="2035316"/>
                </a:lnTo>
                <a:cubicBezTo>
                  <a:pt x="1879928" y="2030194"/>
                  <a:pt x="1879981" y="2025085"/>
                  <a:pt x="1881163" y="2020011"/>
                </a:cubicBezTo>
                <a:cubicBezTo>
                  <a:pt x="1881126" y="1991760"/>
                  <a:pt x="1883335" y="1963909"/>
                  <a:pt x="1887896" y="1936636"/>
                </a:cubicBezTo>
                <a:lnTo>
                  <a:pt x="1888381" y="1930618"/>
                </a:lnTo>
                <a:cubicBezTo>
                  <a:pt x="1888534" y="1930613"/>
                  <a:pt x="1888686" y="1930609"/>
                  <a:pt x="1888837" y="1930561"/>
                </a:cubicBezTo>
                <a:cubicBezTo>
                  <a:pt x="1934164" y="1612426"/>
                  <a:pt x="2187543" y="1359284"/>
                  <a:pt x="2511075" y="1305731"/>
                </a:cubicBezTo>
                <a:lnTo>
                  <a:pt x="2511179" y="1304696"/>
                </a:lnTo>
                <a:cubicBezTo>
                  <a:pt x="2515967" y="1303784"/>
                  <a:pt x="2520772" y="1302930"/>
                  <a:pt x="2525800" y="1303307"/>
                </a:cubicBezTo>
                <a:cubicBezTo>
                  <a:pt x="2553904" y="1298300"/>
                  <a:pt x="2582646" y="1295612"/>
                  <a:pt x="2611834" y="1295137"/>
                </a:cubicBezTo>
                <a:close/>
                <a:moveTo>
                  <a:pt x="1114093" y="1293671"/>
                </a:moveTo>
                <a:lnTo>
                  <a:pt x="1129526" y="1295137"/>
                </a:lnTo>
                <a:cubicBezTo>
                  <a:pt x="1158714" y="1295612"/>
                  <a:pt x="1187457" y="1298300"/>
                  <a:pt x="1215561" y="1303307"/>
                </a:cubicBezTo>
                <a:cubicBezTo>
                  <a:pt x="1220588" y="1302930"/>
                  <a:pt x="1225393" y="1303784"/>
                  <a:pt x="1230181" y="1304696"/>
                </a:cubicBezTo>
                <a:lnTo>
                  <a:pt x="1230286" y="1305731"/>
                </a:lnTo>
                <a:cubicBezTo>
                  <a:pt x="1553818" y="1359284"/>
                  <a:pt x="1807196" y="1612426"/>
                  <a:pt x="1852523" y="1930561"/>
                </a:cubicBezTo>
                <a:cubicBezTo>
                  <a:pt x="1852675" y="1930609"/>
                  <a:pt x="1852826" y="1930613"/>
                  <a:pt x="1852979" y="1930618"/>
                </a:cubicBezTo>
                <a:lnTo>
                  <a:pt x="1853464" y="1936636"/>
                </a:lnTo>
                <a:cubicBezTo>
                  <a:pt x="1858025" y="1963909"/>
                  <a:pt x="1860234" y="1991760"/>
                  <a:pt x="1860196" y="2020011"/>
                </a:cubicBezTo>
                <a:cubicBezTo>
                  <a:pt x="1861379" y="2025085"/>
                  <a:pt x="1861432" y="2030194"/>
                  <a:pt x="1861432" y="2035316"/>
                </a:cubicBezTo>
                <a:lnTo>
                  <a:pt x="1860897" y="2045630"/>
                </a:lnTo>
                <a:lnTo>
                  <a:pt x="1860448" y="2045600"/>
                </a:lnTo>
                <a:lnTo>
                  <a:pt x="1860424" y="2046045"/>
                </a:lnTo>
                <a:lnTo>
                  <a:pt x="1845018" y="2044582"/>
                </a:lnTo>
                <a:cubicBezTo>
                  <a:pt x="1815821" y="2044107"/>
                  <a:pt x="1787067" y="2041419"/>
                  <a:pt x="1758953" y="2036409"/>
                </a:cubicBezTo>
                <a:cubicBezTo>
                  <a:pt x="1753925" y="2036787"/>
                  <a:pt x="1749122" y="2035932"/>
                  <a:pt x="1744336" y="2035022"/>
                </a:cubicBezTo>
                <a:lnTo>
                  <a:pt x="1744230" y="2033987"/>
                </a:lnTo>
                <a:cubicBezTo>
                  <a:pt x="1420699" y="1980435"/>
                  <a:pt x="1167321" y="1727293"/>
                  <a:pt x="1121992" y="1409157"/>
                </a:cubicBezTo>
                <a:cubicBezTo>
                  <a:pt x="1121842" y="1409109"/>
                  <a:pt x="1121688" y="1409105"/>
                  <a:pt x="1121537" y="1409100"/>
                </a:cubicBezTo>
                <a:lnTo>
                  <a:pt x="1121049" y="1403069"/>
                </a:lnTo>
                <a:cubicBezTo>
                  <a:pt x="1116491" y="1375801"/>
                  <a:pt x="1114282" y="1347956"/>
                  <a:pt x="1114320" y="1319711"/>
                </a:cubicBezTo>
                <a:cubicBezTo>
                  <a:pt x="1113137" y="1314636"/>
                  <a:pt x="1113085" y="1309525"/>
                  <a:pt x="1113085" y="1304402"/>
                </a:cubicBezTo>
                <a:cubicBezTo>
                  <a:pt x="1113085" y="1300956"/>
                  <a:pt x="1113109" y="1297516"/>
                  <a:pt x="1113619" y="1294088"/>
                </a:cubicBezTo>
                <a:lnTo>
                  <a:pt x="1114069" y="1294118"/>
                </a:lnTo>
                <a:close/>
                <a:moveTo>
                  <a:pt x="1101663" y="1293671"/>
                </a:moveTo>
                <a:lnTo>
                  <a:pt x="1101687" y="1294118"/>
                </a:lnTo>
                <a:lnTo>
                  <a:pt x="1102137" y="1294088"/>
                </a:lnTo>
                <a:cubicBezTo>
                  <a:pt x="1102647" y="1297516"/>
                  <a:pt x="1102671" y="1300956"/>
                  <a:pt x="1102671" y="1304402"/>
                </a:cubicBezTo>
                <a:cubicBezTo>
                  <a:pt x="1102671" y="1309525"/>
                  <a:pt x="1102618" y="1314636"/>
                  <a:pt x="1101435" y="1319711"/>
                </a:cubicBezTo>
                <a:cubicBezTo>
                  <a:pt x="1101473" y="1347956"/>
                  <a:pt x="1099265" y="1375801"/>
                  <a:pt x="1094706" y="1403069"/>
                </a:cubicBezTo>
                <a:lnTo>
                  <a:pt x="1094219" y="1409100"/>
                </a:lnTo>
                <a:cubicBezTo>
                  <a:pt x="1094066" y="1409105"/>
                  <a:pt x="1093914" y="1409109"/>
                  <a:pt x="1093763" y="1409157"/>
                </a:cubicBezTo>
                <a:cubicBezTo>
                  <a:pt x="1048435" y="1727293"/>
                  <a:pt x="795057" y="1980435"/>
                  <a:pt x="471526" y="2033987"/>
                </a:cubicBezTo>
                <a:lnTo>
                  <a:pt x="471419" y="2035022"/>
                </a:lnTo>
                <a:cubicBezTo>
                  <a:pt x="466634" y="2035932"/>
                  <a:pt x="461830" y="2036787"/>
                  <a:pt x="456803" y="2036409"/>
                </a:cubicBezTo>
                <a:cubicBezTo>
                  <a:pt x="428688" y="2041419"/>
                  <a:pt x="399935" y="2044107"/>
                  <a:pt x="370737" y="2044582"/>
                </a:cubicBezTo>
                <a:lnTo>
                  <a:pt x="355331" y="2046045"/>
                </a:lnTo>
                <a:lnTo>
                  <a:pt x="355308" y="2045600"/>
                </a:lnTo>
                <a:lnTo>
                  <a:pt x="354859" y="2045630"/>
                </a:lnTo>
                <a:lnTo>
                  <a:pt x="354323" y="2035316"/>
                </a:lnTo>
                <a:cubicBezTo>
                  <a:pt x="354323" y="2030194"/>
                  <a:pt x="354376" y="2025085"/>
                  <a:pt x="355559" y="2020011"/>
                </a:cubicBezTo>
                <a:cubicBezTo>
                  <a:pt x="355521" y="1991760"/>
                  <a:pt x="357731" y="1963909"/>
                  <a:pt x="362292" y="1936636"/>
                </a:cubicBezTo>
                <a:lnTo>
                  <a:pt x="362777" y="1930618"/>
                </a:lnTo>
                <a:cubicBezTo>
                  <a:pt x="362929" y="1930613"/>
                  <a:pt x="363081" y="1930609"/>
                  <a:pt x="363232" y="1930561"/>
                </a:cubicBezTo>
                <a:cubicBezTo>
                  <a:pt x="408560" y="1612426"/>
                  <a:pt x="661938" y="1359284"/>
                  <a:pt x="985470" y="1305731"/>
                </a:cubicBezTo>
                <a:lnTo>
                  <a:pt x="985575" y="1304696"/>
                </a:lnTo>
                <a:cubicBezTo>
                  <a:pt x="990363" y="1303784"/>
                  <a:pt x="995167" y="1302930"/>
                  <a:pt x="1000195" y="1303307"/>
                </a:cubicBezTo>
                <a:cubicBezTo>
                  <a:pt x="1028299" y="1298300"/>
                  <a:pt x="1057041" y="1295612"/>
                  <a:pt x="1086229" y="1295137"/>
                </a:cubicBezTo>
                <a:close/>
                <a:moveTo>
                  <a:pt x="3257781" y="655015"/>
                </a:moveTo>
                <a:cubicBezTo>
                  <a:pt x="3009676" y="707918"/>
                  <a:pt x="2815978" y="900053"/>
                  <a:pt x="2767946" y="1142378"/>
                </a:cubicBezTo>
                <a:cubicBezTo>
                  <a:pt x="3016051" y="1089475"/>
                  <a:pt x="3209749" y="897340"/>
                  <a:pt x="3257781" y="655015"/>
                </a:cubicBezTo>
                <a:close/>
                <a:moveTo>
                  <a:pt x="2009183" y="655015"/>
                </a:moveTo>
                <a:cubicBezTo>
                  <a:pt x="2057214" y="897340"/>
                  <a:pt x="2250913" y="1089475"/>
                  <a:pt x="2499018" y="1142378"/>
                </a:cubicBezTo>
                <a:cubicBezTo>
                  <a:pt x="2450985" y="900053"/>
                  <a:pt x="2257288" y="707918"/>
                  <a:pt x="2009183" y="655015"/>
                </a:cubicBezTo>
                <a:close/>
                <a:moveTo>
                  <a:pt x="1732176" y="655015"/>
                </a:moveTo>
                <a:cubicBezTo>
                  <a:pt x="1484071" y="707918"/>
                  <a:pt x="1290373" y="900053"/>
                  <a:pt x="1242341" y="1142378"/>
                </a:cubicBezTo>
                <a:cubicBezTo>
                  <a:pt x="1490446" y="1089475"/>
                  <a:pt x="1684144" y="897340"/>
                  <a:pt x="1732176" y="655015"/>
                </a:cubicBezTo>
                <a:close/>
                <a:moveTo>
                  <a:pt x="483578" y="655015"/>
                </a:moveTo>
                <a:cubicBezTo>
                  <a:pt x="531610" y="897340"/>
                  <a:pt x="725308" y="1089475"/>
                  <a:pt x="973413" y="1142378"/>
                </a:cubicBezTo>
                <a:cubicBezTo>
                  <a:pt x="925381" y="900053"/>
                  <a:pt x="731683" y="707918"/>
                  <a:pt x="483578" y="655015"/>
                </a:cubicBezTo>
                <a:close/>
                <a:moveTo>
                  <a:pt x="3406539" y="525463"/>
                </a:moveTo>
                <a:lnTo>
                  <a:pt x="3419325" y="526668"/>
                </a:lnTo>
                <a:lnTo>
                  <a:pt x="3419325" y="661278"/>
                </a:lnTo>
                <a:lnTo>
                  <a:pt x="3414439" y="640042"/>
                </a:lnTo>
                <a:cubicBezTo>
                  <a:pt x="3414288" y="639994"/>
                  <a:pt x="3414135" y="639990"/>
                  <a:pt x="3413983" y="639985"/>
                </a:cubicBezTo>
                <a:lnTo>
                  <a:pt x="3413496" y="634002"/>
                </a:lnTo>
                <a:cubicBezTo>
                  <a:pt x="3408937" y="606948"/>
                  <a:pt x="3406728" y="579322"/>
                  <a:pt x="3406766" y="551299"/>
                </a:cubicBezTo>
                <a:cubicBezTo>
                  <a:pt x="3405583" y="546263"/>
                  <a:pt x="3405531" y="541192"/>
                  <a:pt x="3405531" y="536109"/>
                </a:cubicBezTo>
                <a:cubicBezTo>
                  <a:pt x="3405531" y="532690"/>
                  <a:pt x="3405555" y="529277"/>
                  <a:pt x="3406066" y="525876"/>
                </a:cubicBezTo>
                <a:lnTo>
                  <a:pt x="3406516" y="525906"/>
                </a:lnTo>
                <a:close/>
                <a:moveTo>
                  <a:pt x="3386029" y="525463"/>
                </a:moveTo>
                <a:lnTo>
                  <a:pt x="3386053" y="525906"/>
                </a:lnTo>
                <a:lnTo>
                  <a:pt x="3386502" y="525876"/>
                </a:lnTo>
                <a:cubicBezTo>
                  <a:pt x="3387013" y="529277"/>
                  <a:pt x="3387037" y="532690"/>
                  <a:pt x="3387037" y="536109"/>
                </a:cubicBezTo>
                <a:cubicBezTo>
                  <a:pt x="3387037" y="541192"/>
                  <a:pt x="3386984" y="546263"/>
                  <a:pt x="3385801" y="551299"/>
                </a:cubicBezTo>
                <a:cubicBezTo>
                  <a:pt x="3385839" y="579322"/>
                  <a:pt x="3383631" y="606948"/>
                  <a:pt x="3379072" y="634002"/>
                </a:cubicBezTo>
                <a:lnTo>
                  <a:pt x="3378585" y="639985"/>
                </a:lnTo>
                <a:cubicBezTo>
                  <a:pt x="3378432" y="639990"/>
                  <a:pt x="3378280" y="639994"/>
                  <a:pt x="3378129" y="640042"/>
                </a:cubicBezTo>
                <a:cubicBezTo>
                  <a:pt x="3332801" y="955680"/>
                  <a:pt x="3079423" y="1206833"/>
                  <a:pt x="2755891" y="1259965"/>
                </a:cubicBezTo>
                <a:lnTo>
                  <a:pt x="2755785" y="1260992"/>
                </a:lnTo>
                <a:cubicBezTo>
                  <a:pt x="2751000" y="1261895"/>
                  <a:pt x="2746196" y="1262744"/>
                  <a:pt x="2741169" y="1262368"/>
                </a:cubicBezTo>
                <a:cubicBezTo>
                  <a:pt x="2713054" y="1267339"/>
                  <a:pt x="2684301" y="1270006"/>
                  <a:pt x="2655102" y="1270477"/>
                </a:cubicBezTo>
                <a:lnTo>
                  <a:pt x="2639697" y="1271929"/>
                </a:lnTo>
                <a:lnTo>
                  <a:pt x="2639674" y="1271487"/>
                </a:lnTo>
                <a:lnTo>
                  <a:pt x="2639225" y="1271516"/>
                </a:lnTo>
                <a:lnTo>
                  <a:pt x="2638689" y="1261283"/>
                </a:lnTo>
                <a:cubicBezTo>
                  <a:pt x="2638689" y="1256202"/>
                  <a:pt x="2638741" y="1251132"/>
                  <a:pt x="2639924" y="1246099"/>
                </a:cubicBezTo>
                <a:cubicBezTo>
                  <a:pt x="2639886" y="1218069"/>
                  <a:pt x="2642096" y="1190437"/>
                  <a:pt x="2646656" y="1163379"/>
                </a:cubicBezTo>
                <a:lnTo>
                  <a:pt x="2647142" y="1157407"/>
                </a:lnTo>
                <a:cubicBezTo>
                  <a:pt x="2647295" y="1157402"/>
                  <a:pt x="2647447" y="1157398"/>
                  <a:pt x="2647598" y="1157351"/>
                </a:cubicBezTo>
                <a:cubicBezTo>
                  <a:pt x="2692925" y="841714"/>
                  <a:pt x="2946304" y="590560"/>
                  <a:pt x="3269836" y="537428"/>
                </a:cubicBezTo>
                <a:lnTo>
                  <a:pt x="3269940" y="536401"/>
                </a:lnTo>
                <a:cubicBezTo>
                  <a:pt x="3274728" y="535497"/>
                  <a:pt x="3279533" y="534649"/>
                  <a:pt x="3284561" y="535024"/>
                </a:cubicBezTo>
                <a:cubicBezTo>
                  <a:pt x="3312665" y="530056"/>
                  <a:pt x="3341407" y="527389"/>
                  <a:pt x="3370595" y="526918"/>
                </a:cubicBezTo>
                <a:close/>
                <a:moveTo>
                  <a:pt x="1880934" y="525463"/>
                </a:moveTo>
                <a:lnTo>
                  <a:pt x="1896367" y="526918"/>
                </a:lnTo>
                <a:cubicBezTo>
                  <a:pt x="1925556" y="527389"/>
                  <a:pt x="1954298" y="530056"/>
                  <a:pt x="1982402" y="535024"/>
                </a:cubicBezTo>
                <a:cubicBezTo>
                  <a:pt x="1987431" y="534649"/>
                  <a:pt x="1992235" y="535497"/>
                  <a:pt x="1997022" y="536401"/>
                </a:cubicBezTo>
                <a:lnTo>
                  <a:pt x="1997128" y="537428"/>
                </a:lnTo>
                <a:cubicBezTo>
                  <a:pt x="2320660" y="590560"/>
                  <a:pt x="2574038" y="841714"/>
                  <a:pt x="2619365" y="1157351"/>
                </a:cubicBezTo>
                <a:cubicBezTo>
                  <a:pt x="2619516" y="1157398"/>
                  <a:pt x="2619668" y="1157402"/>
                  <a:pt x="2619821" y="1157407"/>
                </a:cubicBezTo>
                <a:lnTo>
                  <a:pt x="2620306" y="1163379"/>
                </a:lnTo>
                <a:cubicBezTo>
                  <a:pt x="2624867" y="1190437"/>
                  <a:pt x="2627076" y="1218069"/>
                  <a:pt x="2627038" y="1246099"/>
                </a:cubicBezTo>
                <a:cubicBezTo>
                  <a:pt x="2628221" y="1251132"/>
                  <a:pt x="2628274" y="1256202"/>
                  <a:pt x="2628274" y="1261283"/>
                </a:cubicBezTo>
                <a:lnTo>
                  <a:pt x="2627739" y="1271516"/>
                </a:lnTo>
                <a:lnTo>
                  <a:pt x="2627290" y="1271487"/>
                </a:lnTo>
                <a:lnTo>
                  <a:pt x="2627266" y="1271929"/>
                </a:lnTo>
                <a:lnTo>
                  <a:pt x="2611860" y="1270477"/>
                </a:lnTo>
                <a:cubicBezTo>
                  <a:pt x="2582662" y="1270006"/>
                  <a:pt x="2553908" y="1267339"/>
                  <a:pt x="2525795" y="1262368"/>
                </a:cubicBezTo>
                <a:cubicBezTo>
                  <a:pt x="2520767" y="1262744"/>
                  <a:pt x="2515964" y="1261895"/>
                  <a:pt x="2511177" y="1260992"/>
                </a:cubicBezTo>
                <a:lnTo>
                  <a:pt x="2511072" y="1259965"/>
                </a:lnTo>
                <a:cubicBezTo>
                  <a:pt x="2187541" y="1206833"/>
                  <a:pt x="1934163" y="955680"/>
                  <a:pt x="1888834" y="640042"/>
                </a:cubicBezTo>
                <a:cubicBezTo>
                  <a:pt x="1888683" y="639994"/>
                  <a:pt x="1888530" y="639990"/>
                  <a:pt x="1888379" y="639985"/>
                </a:cubicBezTo>
                <a:lnTo>
                  <a:pt x="1887891" y="634002"/>
                </a:lnTo>
                <a:cubicBezTo>
                  <a:pt x="1883333" y="606948"/>
                  <a:pt x="1881124" y="579322"/>
                  <a:pt x="1881161" y="551299"/>
                </a:cubicBezTo>
                <a:cubicBezTo>
                  <a:pt x="1879979" y="546263"/>
                  <a:pt x="1879926" y="541192"/>
                  <a:pt x="1879926" y="536109"/>
                </a:cubicBezTo>
                <a:cubicBezTo>
                  <a:pt x="1879926" y="532690"/>
                  <a:pt x="1879951" y="529277"/>
                  <a:pt x="1880461" y="525876"/>
                </a:cubicBezTo>
                <a:lnTo>
                  <a:pt x="1880911" y="525906"/>
                </a:lnTo>
                <a:close/>
                <a:moveTo>
                  <a:pt x="1860424" y="525463"/>
                </a:moveTo>
                <a:lnTo>
                  <a:pt x="1860448" y="525906"/>
                </a:lnTo>
                <a:lnTo>
                  <a:pt x="1860898" y="525876"/>
                </a:lnTo>
                <a:cubicBezTo>
                  <a:pt x="1861408" y="529277"/>
                  <a:pt x="1861432" y="532690"/>
                  <a:pt x="1861432" y="536109"/>
                </a:cubicBezTo>
                <a:cubicBezTo>
                  <a:pt x="1861432" y="541192"/>
                  <a:pt x="1861379" y="546263"/>
                  <a:pt x="1860196" y="551299"/>
                </a:cubicBezTo>
                <a:cubicBezTo>
                  <a:pt x="1860234" y="579322"/>
                  <a:pt x="1858026" y="606948"/>
                  <a:pt x="1853467" y="634002"/>
                </a:cubicBezTo>
                <a:lnTo>
                  <a:pt x="1852980" y="639985"/>
                </a:lnTo>
                <a:cubicBezTo>
                  <a:pt x="1852828" y="639990"/>
                  <a:pt x="1852675" y="639994"/>
                  <a:pt x="1852524" y="640042"/>
                </a:cubicBezTo>
                <a:cubicBezTo>
                  <a:pt x="1807196" y="955680"/>
                  <a:pt x="1553818" y="1206833"/>
                  <a:pt x="1230287" y="1259965"/>
                </a:cubicBezTo>
                <a:lnTo>
                  <a:pt x="1230181" y="1260992"/>
                </a:lnTo>
                <a:cubicBezTo>
                  <a:pt x="1225395" y="1261895"/>
                  <a:pt x="1220591" y="1262744"/>
                  <a:pt x="1215564" y="1262368"/>
                </a:cubicBezTo>
                <a:cubicBezTo>
                  <a:pt x="1187449" y="1267339"/>
                  <a:pt x="1158696" y="1270006"/>
                  <a:pt x="1129498" y="1270477"/>
                </a:cubicBezTo>
                <a:lnTo>
                  <a:pt x="1114093" y="1271929"/>
                </a:lnTo>
                <a:lnTo>
                  <a:pt x="1114069" y="1271487"/>
                </a:lnTo>
                <a:lnTo>
                  <a:pt x="1113620" y="1271516"/>
                </a:lnTo>
                <a:lnTo>
                  <a:pt x="1113085" y="1261283"/>
                </a:lnTo>
                <a:cubicBezTo>
                  <a:pt x="1113085" y="1256202"/>
                  <a:pt x="1113137" y="1251132"/>
                  <a:pt x="1114320" y="1246099"/>
                </a:cubicBezTo>
                <a:cubicBezTo>
                  <a:pt x="1114282" y="1218069"/>
                  <a:pt x="1116492" y="1190437"/>
                  <a:pt x="1121053" y="1163379"/>
                </a:cubicBezTo>
                <a:lnTo>
                  <a:pt x="1121538" y="1157407"/>
                </a:lnTo>
                <a:cubicBezTo>
                  <a:pt x="1121690" y="1157402"/>
                  <a:pt x="1121842" y="1157398"/>
                  <a:pt x="1121993" y="1157351"/>
                </a:cubicBezTo>
                <a:cubicBezTo>
                  <a:pt x="1167321" y="841714"/>
                  <a:pt x="1420699" y="590560"/>
                  <a:pt x="1744231" y="537428"/>
                </a:cubicBezTo>
                <a:lnTo>
                  <a:pt x="1744336" y="536401"/>
                </a:lnTo>
                <a:cubicBezTo>
                  <a:pt x="1749124" y="535497"/>
                  <a:pt x="1753928" y="534649"/>
                  <a:pt x="1758956" y="535024"/>
                </a:cubicBezTo>
                <a:cubicBezTo>
                  <a:pt x="1787060" y="530056"/>
                  <a:pt x="1815803" y="527389"/>
                  <a:pt x="1844990" y="526918"/>
                </a:cubicBezTo>
                <a:close/>
                <a:moveTo>
                  <a:pt x="355330" y="525463"/>
                </a:moveTo>
                <a:lnTo>
                  <a:pt x="370763" y="526918"/>
                </a:lnTo>
                <a:cubicBezTo>
                  <a:pt x="399951" y="527389"/>
                  <a:pt x="428694" y="530056"/>
                  <a:pt x="456798" y="535024"/>
                </a:cubicBezTo>
                <a:cubicBezTo>
                  <a:pt x="461826" y="534649"/>
                  <a:pt x="466630" y="535497"/>
                  <a:pt x="471418" y="536401"/>
                </a:cubicBezTo>
                <a:lnTo>
                  <a:pt x="471523" y="537428"/>
                </a:lnTo>
                <a:cubicBezTo>
                  <a:pt x="795055" y="590560"/>
                  <a:pt x="1048433" y="841714"/>
                  <a:pt x="1093760" y="1157351"/>
                </a:cubicBezTo>
                <a:cubicBezTo>
                  <a:pt x="1093912" y="1157398"/>
                  <a:pt x="1094063" y="1157402"/>
                  <a:pt x="1094216" y="1157407"/>
                </a:cubicBezTo>
                <a:lnTo>
                  <a:pt x="1094701" y="1163379"/>
                </a:lnTo>
                <a:cubicBezTo>
                  <a:pt x="1099263" y="1190437"/>
                  <a:pt x="1101471" y="1218069"/>
                  <a:pt x="1101434" y="1246099"/>
                </a:cubicBezTo>
                <a:cubicBezTo>
                  <a:pt x="1102616" y="1251132"/>
                  <a:pt x="1102670" y="1256202"/>
                  <a:pt x="1102670" y="1261283"/>
                </a:cubicBezTo>
                <a:lnTo>
                  <a:pt x="1102134" y="1271516"/>
                </a:lnTo>
                <a:lnTo>
                  <a:pt x="1101685" y="1271487"/>
                </a:lnTo>
                <a:lnTo>
                  <a:pt x="1101662" y="1271929"/>
                </a:lnTo>
                <a:lnTo>
                  <a:pt x="1086255" y="1270477"/>
                </a:lnTo>
                <a:cubicBezTo>
                  <a:pt x="1057058" y="1270006"/>
                  <a:pt x="1028304" y="1267339"/>
                  <a:pt x="1000190" y="1262368"/>
                </a:cubicBezTo>
                <a:cubicBezTo>
                  <a:pt x="995163" y="1262744"/>
                  <a:pt x="990359" y="1261895"/>
                  <a:pt x="985573" y="1260992"/>
                </a:cubicBezTo>
                <a:lnTo>
                  <a:pt x="985467" y="1259965"/>
                </a:lnTo>
                <a:cubicBezTo>
                  <a:pt x="661936" y="1206833"/>
                  <a:pt x="408558" y="955680"/>
                  <a:pt x="363229" y="640042"/>
                </a:cubicBezTo>
                <a:cubicBezTo>
                  <a:pt x="363079" y="639994"/>
                  <a:pt x="362925" y="639990"/>
                  <a:pt x="362774" y="639985"/>
                </a:cubicBezTo>
                <a:lnTo>
                  <a:pt x="362286" y="634002"/>
                </a:lnTo>
                <a:cubicBezTo>
                  <a:pt x="357728" y="606948"/>
                  <a:pt x="355519" y="579322"/>
                  <a:pt x="355557" y="551299"/>
                </a:cubicBezTo>
                <a:cubicBezTo>
                  <a:pt x="354374" y="546263"/>
                  <a:pt x="354322" y="541192"/>
                  <a:pt x="354322" y="536109"/>
                </a:cubicBezTo>
                <a:cubicBezTo>
                  <a:pt x="354322" y="532690"/>
                  <a:pt x="354346" y="529277"/>
                  <a:pt x="354856" y="525876"/>
                </a:cubicBezTo>
                <a:lnTo>
                  <a:pt x="355306" y="525906"/>
                </a:lnTo>
                <a:close/>
                <a:moveTo>
                  <a:pt x="334820" y="525463"/>
                </a:moveTo>
                <a:lnTo>
                  <a:pt x="334843" y="525906"/>
                </a:lnTo>
                <a:lnTo>
                  <a:pt x="335293" y="525876"/>
                </a:lnTo>
                <a:cubicBezTo>
                  <a:pt x="335803" y="529277"/>
                  <a:pt x="335828" y="532690"/>
                  <a:pt x="335828" y="536109"/>
                </a:cubicBezTo>
                <a:cubicBezTo>
                  <a:pt x="335828" y="541192"/>
                  <a:pt x="335774" y="546263"/>
                  <a:pt x="334592" y="551299"/>
                </a:cubicBezTo>
                <a:cubicBezTo>
                  <a:pt x="334629" y="579322"/>
                  <a:pt x="332421" y="606948"/>
                  <a:pt x="327862" y="634002"/>
                </a:cubicBezTo>
                <a:lnTo>
                  <a:pt x="327375" y="639985"/>
                </a:lnTo>
                <a:cubicBezTo>
                  <a:pt x="327223" y="639990"/>
                  <a:pt x="327071" y="639994"/>
                  <a:pt x="326919" y="640042"/>
                </a:cubicBezTo>
                <a:cubicBezTo>
                  <a:pt x="298589" y="837316"/>
                  <a:pt x="188990" y="1009400"/>
                  <a:pt x="31787" y="1123694"/>
                </a:cubicBezTo>
                <a:lnTo>
                  <a:pt x="0" y="1143250"/>
                </a:lnTo>
                <a:lnTo>
                  <a:pt x="0" y="1001329"/>
                </a:lnTo>
                <a:lnTo>
                  <a:pt x="36681" y="969730"/>
                </a:lnTo>
                <a:cubicBezTo>
                  <a:pt x="122123" y="884793"/>
                  <a:pt x="182556" y="776178"/>
                  <a:pt x="206571" y="655015"/>
                </a:cubicBezTo>
                <a:cubicBezTo>
                  <a:pt x="144545" y="668241"/>
                  <a:pt x="85919" y="690169"/>
                  <a:pt x="32120" y="719407"/>
                </a:cubicBezTo>
                <a:lnTo>
                  <a:pt x="0" y="739943"/>
                </a:lnTo>
                <a:lnTo>
                  <a:pt x="0" y="608666"/>
                </a:lnTo>
                <a:lnTo>
                  <a:pt x="100859" y="566374"/>
                </a:lnTo>
                <a:cubicBezTo>
                  <a:pt x="138839" y="553805"/>
                  <a:pt x="178185" y="544070"/>
                  <a:pt x="218626" y="537428"/>
                </a:cubicBezTo>
                <a:lnTo>
                  <a:pt x="218731" y="536401"/>
                </a:lnTo>
                <a:cubicBezTo>
                  <a:pt x="223519" y="535497"/>
                  <a:pt x="228323" y="534649"/>
                  <a:pt x="233352" y="535024"/>
                </a:cubicBezTo>
                <a:cubicBezTo>
                  <a:pt x="261456" y="530056"/>
                  <a:pt x="290198" y="527389"/>
                  <a:pt x="319386" y="526918"/>
                </a:cubicBezTo>
                <a:close/>
                <a:moveTo>
                  <a:pt x="3419325" y="379108"/>
                </a:moveTo>
                <a:lnTo>
                  <a:pt x="3419325" y="515013"/>
                </a:lnTo>
                <a:lnTo>
                  <a:pt x="3406541" y="516227"/>
                </a:lnTo>
                <a:lnTo>
                  <a:pt x="3406517" y="515781"/>
                </a:lnTo>
                <a:lnTo>
                  <a:pt x="3406068" y="515811"/>
                </a:lnTo>
                <a:lnTo>
                  <a:pt x="3405533" y="505497"/>
                </a:lnTo>
                <a:cubicBezTo>
                  <a:pt x="3405533" y="500375"/>
                  <a:pt x="3405585" y="495266"/>
                  <a:pt x="3406768" y="490192"/>
                </a:cubicBezTo>
                <a:cubicBezTo>
                  <a:pt x="3406730" y="461941"/>
                  <a:pt x="3408940" y="434090"/>
                  <a:pt x="3413500" y="406818"/>
                </a:cubicBezTo>
                <a:lnTo>
                  <a:pt x="3413986" y="400799"/>
                </a:lnTo>
                <a:cubicBezTo>
                  <a:pt x="3414138" y="400794"/>
                  <a:pt x="3414291" y="400790"/>
                  <a:pt x="3414441" y="400742"/>
                </a:cubicBezTo>
                <a:close/>
                <a:moveTo>
                  <a:pt x="2675991" y="0"/>
                </a:moveTo>
                <a:lnTo>
                  <a:pt x="2800001" y="0"/>
                </a:lnTo>
                <a:cubicBezTo>
                  <a:pt x="2875177" y="193497"/>
                  <a:pt x="3046809" y="340309"/>
                  <a:pt x="3257781" y="385650"/>
                </a:cubicBezTo>
                <a:cubicBezTo>
                  <a:pt x="3226682" y="227513"/>
                  <a:pt x="3134520" y="90582"/>
                  <a:pt x="3005506" y="0"/>
                </a:cubicBezTo>
                <a:lnTo>
                  <a:pt x="3180629" y="0"/>
                </a:lnTo>
                <a:cubicBezTo>
                  <a:pt x="3285330" y="107653"/>
                  <a:pt x="3356161" y="246565"/>
                  <a:pt x="3378128" y="400742"/>
                </a:cubicBezTo>
                <a:cubicBezTo>
                  <a:pt x="3378279" y="400790"/>
                  <a:pt x="3378431" y="400794"/>
                  <a:pt x="3378584" y="400799"/>
                </a:cubicBezTo>
                <a:lnTo>
                  <a:pt x="3379069" y="406818"/>
                </a:lnTo>
                <a:cubicBezTo>
                  <a:pt x="3383630" y="434090"/>
                  <a:pt x="3385839" y="461941"/>
                  <a:pt x="3385801" y="490192"/>
                </a:cubicBezTo>
                <a:cubicBezTo>
                  <a:pt x="3386984" y="495266"/>
                  <a:pt x="3387037" y="500375"/>
                  <a:pt x="3387037" y="505497"/>
                </a:cubicBezTo>
                <a:lnTo>
                  <a:pt x="3386501" y="515811"/>
                </a:lnTo>
                <a:lnTo>
                  <a:pt x="3386053" y="515781"/>
                </a:lnTo>
                <a:lnTo>
                  <a:pt x="3386029" y="516227"/>
                </a:lnTo>
                <a:lnTo>
                  <a:pt x="3370623" y="514764"/>
                </a:lnTo>
                <a:cubicBezTo>
                  <a:pt x="3341425" y="514288"/>
                  <a:pt x="3312671" y="511601"/>
                  <a:pt x="3284557" y="506591"/>
                </a:cubicBezTo>
                <a:cubicBezTo>
                  <a:pt x="3279530" y="506968"/>
                  <a:pt x="3274727" y="506114"/>
                  <a:pt x="3269940" y="505203"/>
                </a:cubicBezTo>
                <a:lnTo>
                  <a:pt x="3269835" y="504168"/>
                </a:lnTo>
                <a:cubicBezTo>
                  <a:pt x="2988471" y="457596"/>
                  <a:pt x="2760165" y="260071"/>
                  <a:pt x="2675991" y="0"/>
                </a:cubicBezTo>
                <a:close/>
                <a:moveTo>
                  <a:pt x="2086335" y="0"/>
                </a:moveTo>
                <a:lnTo>
                  <a:pt x="2261458" y="0"/>
                </a:lnTo>
                <a:cubicBezTo>
                  <a:pt x="2132446" y="90582"/>
                  <a:pt x="2040284" y="227514"/>
                  <a:pt x="2009185" y="385650"/>
                </a:cubicBezTo>
                <a:cubicBezTo>
                  <a:pt x="2220155" y="340309"/>
                  <a:pt x="2391787" y="193497"/>
                  <a:pt x="2466964" y="0"/>
                </a:cubicBezTo>
                <a:lnTo>
                  <a:pt x="2590973" y="0"/>
                </a:lnTo>
                <a:cubicBezTo>
                  <a:pt x="2506799" y="260071"/>
                  <a:pt x="2278494" y="457596"/>
                  <a:pt x="1997131" y="504168"/>
                </a:cubicBezTo>
                <a:lnTo>
                  <a:pt x="1997024" y="505203"/>
                </a:lnTo>
                <a:cubicBezTo>
                  <a:pt x="1992239" y="506114"/>
                  <a:pt x="1987435" y="506968"/>
                  <a:pt x="1982408" y="506591"/>
                </a:cubicBezTo>
                <a:cubicBezTo>
                  <a:pt x="1954293" y="511601"/>
                  <a:pt x="1925540" y="514288"/>
                  <a:pt x="1896341" y="514764"/>
                </a:cubicBezTo>
                <a:lnTo>
                  <a:pt x="1880936" y="516227"/>
                </a:lnTo>
                <a:lnTo>
                  <a:pt x="1880913" y="515781"/>
                </a:lnTo>
                <a:lnTo>
                  <a:pt x="1880464" y="515811"/>
                </a:lnTo>
                <a:lnTo>
                  <a:pt x="1879928" y="505497"/>
                </a:lnTo>
                <a:cubicBezTo>
                  <a:pt x="1879928" y="500375"/>
                  <a:pt x="1879981" y="495266"/>
                  <a:pt x="1881163" y="490192"/>
                </a:cubicBezTo>
                <a:cubicBezTo>
                  <a:pt x="1881126" y="461941"/>
                  <a:pt x="1883335" y="434090"/>
                  <a:pt x="1887896" y="406818"/>
                </a:cubicBezTo>
                <a:lnTo>
                  <a:pt x="1888381" y="400799"/>
                </a:lnTo>
                <a:cubicBezTo>
                  <a:pt x="1888534" y="400794"/>
                  <a:pt x="1888686" y="400790"/>
                  <a:pt x="1888837" y="400742"/>
                </a:cubicBezTo>
                <a:cubicBezTo>
                  <a:pt x="1910804" y="246565"/>
                  <a:pt x="1981634" y="107653"/>
                  <a:pt x="2086335" y="0"/>
                </a:cubicBezTo>
                <a:close/>
                <a:moveTo>
                  <a:pt x="1150386" y="0"/>
                </a:moveTo>
                <a:lnTo>
                  <a:pt x="1274397" y="0"/>
                </a:lnTo>
                <a:cubicBezTo>
                  <a:pt x="1349573" y="193497"/>
                  <a:pt x="1521205" y="340309"/>
                  <a:pt x="1732176" y="385650"/>
                </a:cubicBezTo>
                <a:cubicBezTo>
                  <a:pt x="1701077" y="227513"/>
                  <a:pt x="1608915" y="90582"/>
                  <a:pt x="1479901" y="0"/>
                </a:cubicBezTo>
                <a:lnTo>
                  <a:pt x="1655024" y="0"/>
                </a:lnTo>
                <a:cubicBezTo>
                  <a:pt x="1759726" y="107653"/>
                  <a:pt x="1830556" y="246565"/>
                  <a:pt x="1852523" y="400742"/>
                </a:cubicBezTo>
                <a:cubicBezTo>
                  <a:pt x="1852675" y="400790"/>
                  <a:pt x="1852826" y="400794"/>
                  <a:pt x="1852979" y="400799"/>
                </a:cubicBezTo>
                <a:lnTo>
                  <a:pt x="1853464" y="406818"/>
                </a:lnTo>
                <a:cubicBezTo>
                  <a:pt x="1858025" y="434090"/>
                  <a:pt x="1860234" y="461941"/>
                  <a:pt x="1860196" y="490192"/>
                </a:cubicBezTo>
                <a:cubicBezTo>
                  <a:pt x="1861379" y="495266"/>
                  <a:pt x="1861432" y="500375"/>
                  <a:pt x="1861432" y="505497"/>
                </a:cubicBezTo>
                <a:lnTo>
                  <a:pt x="1860897" y="515811"/>
                </a:lnTo>
                <a:lnTo>
                  <a:pt x="1860448" y="515781"/>
                </a:lnTo>
                <a:lnTo>
                  <a:pt x="1860424" y="516227"/>
                </a:lnTo>
                <a:lnTo>
                  <a:pt x="1845018" y="514764"/>
                </a:lnTo>
                <a:cubicBezTo>
                  <a:pt x="1815821" y="514288"/>
                  <a:pt x="1787067" y="511601"/>
                  <a:pt x="1758953" y="506591"/>
                </a:cubicBezTo>
                <a:cubicBezTo>
                  <a:pt x="1753925" y="506968"/>
                  <a:pt x="1749122" y="506114"/>
                  <a:pt x="1744336" y="505203"/>
                </a:cubicBezTo>
                <a:lnTo>
                  <a:pt x="1744230" y="504168"/>
                </a:lnTo>
                <a:cubicBezTo>
                  <a:pt x="1462867" y="457596"/>
                  <a:pt x="1234560" y="260071"/>
                  <a:pt x="1150386" y="0"/>
                </a:cubicBezTo>
                <a:close/>
                <a:moveTo>
                  <a:pt x="560732" y="0"/>
                </a:moveTo>
                <a:lnTo>
                  <a:pt x="735855" y="0"/>
                </a:lnTo>
                <a:cubicBezTo>
                  <a:pt x="606841" y="90582"/>
                  <a:pt x="514679" y="227513"/>
                  <a:pt x="483580" y="385650"/>
                </a:cubicBezTo>
                <a:cubicBezTo>
                  <a:pt x="694551" y="340309"/>
                  <a:pt x="866183" y="193497"/>
                  <a:pt x="941359" y="0"/>
                </a:cubicBezTo>
                <a:lnTo>
                  <a:pt x="1065369" y="0"/>
                </a:lnTo>
                <a:cubicBezTo>
                  <a:pt x="981196" y="260071"/>
                  <a:pt x="752889" y="457596"/>
                  <a:pt x="471526" y="504168"/>
                </a:cubicBezTo>
                <a:lnTo>
                  <a:pt x="471419" y="505203"/>
                </a:lnTo>
                <a:cubicBezTo>
                  <a:pt x="466634" y="506114"/>
                  <a:pt x="461830" y="506968"/>
                  <a:pt x="456803" y="506591"/>
                </a:cubicBezTo>
                <a:cubicBezTo>
                  <a:pt x="428688" y="511601"/>
                  <a:pt x="399935" y="514288"/>
                  <a:pt x="370737" y="514764"/>
                </a:cubicBezTo>
                <a:lnTo>
                  <a:pt x="355331" y="516227"/>
                </a:lnTo>
                <a:lnTo>
                  <a:pt x="355308" y="515781"/>
                </a:lnTo>
                <a:lnTo>
                  <a:pt x="354859" y="515811"/>
                </a:lnTo>
                <a:lnTo>
                  <a:pt x="354323" y="505497"/>
                </a:lnTo>
                <a:cubicBezTo>
                  <a:pt x="354323" y="500375"/>
                  <a:pt x="354376" y="495266"/>
                  <a:pt x="355559" y="490192"/>
                </a:cubicBezTo>
                <a:cubicBezTo>
                  <a:pt x="355521" y="461941"/>
                  <a:pt x="357731" y="434090"/>
                  <a:pt x="362292" y="406818"/>
                </a:cubicBezTo>
                <a:lnTo>
                  <a:pt x="362777" y="400799"/>
                </a:lnTo>
                <a:cubicBezTo>
                  <a:pt x="362929" y="400794"/>
                  <a:pt x="363081" y="400790"/>
                  <a:pt x="363232" y="400742"/>
                </a:cubicBezTo>
                <a:cubicBezTo>
                  <a:pt x="385199" y="246565"/>
                  <a:pt x="456030" y="107653"/>
                  <a:pt x="560732" y="0"/>
                </a:cubicBezTo>
                <a:close/>
                <a:moveTo>
                  <a:pt x="0" y="0"/>
                </a:moveTo>
                <a:lnTo>
                  <a:pt x="129420" y="0"/>
                </a:lnTo>
                <a:cubicBezTo>
                  <a:pt x="234121" y="107653"/>
                  <a:pt x="304951" y="246565"/>
                  <a:pt x="326918" y="400742"/>
                </a:cubicBezTo>
                <a:cubicBezTo>
                  <a:pt x="327070" y="400790"/>
                  <a:pt x="327221" y="400794"/>
                  <a:pt x="327374" y="400799"/>
                </a:cubicBezTo>
                <a:lnTo>
                  <a:pt x="327859" y="406818"/>
                </a:lnTo>
                <a:cubicBezTo>
                  <a:pt x="332420" y="434090"/>
                  <a:pt x="334629" y="461941"/>
                  <a:pt x="334592" y="490192"/>
                </a:cubicBezTo>
                <a:cubicBezTo>
                  <a:pt x="335774" y="495266"/>
                  <a:pt x="335828" y="500375"/>
                  <a:pt x="335828" y="505497"/>
                </a:cubicBezTo>
                <a:lnTo>
                  <a:pt x="335292" y="515811"/>
                </a:lnTo>
                <a:lnTo>
                  <a:pt x="334843" y="515781"/>
                </a:lnTo>
                <a:lnTo>
                  <a:pt x="334820" y="516227"/>
                </a:lnTo>
                <a:lnTo>
                  <a:pt x="319414" y="514764"/>
                </a:lnTo>
                <a:cubicBezTo>
                  <a:pt x="290216" y="514288"/>
                  <a:pt x="261462" y="511601"/>
                  <a:pt x="233348" y="506591"/>
                </a:cubicBezTo>
                <a:cubicBezTo>
                  <a:pt x="228321" y="506968"/>
                  <a:pt x="223517" y="506114"/>
                  <a:pt x="218731" y="505203"/>
                </a:cubicBezTo>
                <a:lnTo>
                  <a:pt x="218625" y="504168"/>
                </a:lnTo>
                <a:cubicBezTo>
                  <a:pt x="148284" y="492525"/>
                  <a:pt x="81260" y="471448"/>
                  <a:pt x="18974" y="442317"/>
                </a:cubicBezTo>
                <a:lnTo>
                  <a:pt x="0" y="431832"/>
                </a:lnTo>
                <a:lnTo>
                  <a:pt x="0" y="296378"/>
                </a:lnTo>
                <a:lnTo>
                  <a:pt x="56611" y="333475"/>
                </a:lnTo>
                <a:cubicBezTo>
                  <a:pt x="103544" y="356638"/>
                  <a:pt x="153828" y="374315"/>
                  <a:pt x="206571" y="385650"/>
                </a:cubicBezTo>
                <a:cubicBezTo>
                  <a:pt x="183247" y="267048"/>
                  <a:pt x="125575" y="160373"/>
                  <a:pt x="43769" y="76234"/>
                </a:cubicBezTo>
                <a:lnTo>
                  <a:pt x="0" y="3894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68777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675015-5297-4B44-A0F1-C56CA47BCA7C}"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1780464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675015-5297-4B44-A0F1-C56CA47BCA7C}"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27048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675015-5297-4B44-A0F1-C56CA47BCA7C}"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412436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675015-5297-4B44-A0F1-C56CA47BCA7C}" type="datetimeFigureOut">
              <a:rPr lang="en-US" smtClean="0"/>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384290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675015-5297-4B44-A0F1-C56CA47BCA7C}" type="datetimeFigureOut">
              <a:rPr lang="en-US" smtClean="0"/>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1111155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75015-5297-4B44-A0F1-C56CA47BCA7C}" type="datetimeFigureOut">
              <a:rPr lang="en-US" smtClean="0"/>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311653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675015-5297-4B44-A0F1-C56CA47BCA7C}"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71709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675015-5297-4B44-A0F1-C56CA47BCA7C}"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FC36-FDB3-4EF7-984A-492EBF53FF68}" type="slidenum">
              <a:rPr lang="en-US" smtClean="0"/>
              <a:t>‹#›</a:t>
            </a:fld>
            <a:endParaRPr lang="en-US"/>
          </a:p>
        </p:txBody>
      </p:sp>
    </p:spTree>
    <p:extLst>
      <p:ext uri="{BB962C8B-B14F-4D97-AF65-F5344CB8AC3E}">
        <p14:creationId xmlns:p14="http://schemas.microsoft.com/office/powerpoint/2010/main" val="196126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75015-5297-4B44-A0F1-C56CA47BCA7C}" type="datetimeFigureOut">
              <a:rPr lang="en-US" smtClean="0"/>
              <a:t>8/29/2019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CFC36-FDB3-4EF7-984A-492EBF53FF68}" type="slidenum">
              <a:rPr lang="en-US" smtClean="0"/>
              <a:t>‹#›</a:t>
            </a:fld>
            <a:endParaRPr lang="en-US"/>
          </a:p>
        </p:txBody>
      </p:sp>
    </p:spTree>
    <p:extLst>
      <p:ext uri="{BB962C8B-B14F-4D97-AF65-F5344CB8AC3E}">
        <p14:creationId xmlns:p14="http://schemas.microsoft.com/office/powerpoint/2010/main" val="1283026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hyperlink" Target="mailto:mary.strait@dmschools.org" TargetMode="External"/><Relationship Id="rId10" Type="http://schemas.openxmlformats.org/officeDocument/2006/relationships/image" Target="../media/image7.png"/><Relationship Id="rId4" Type="http://schemas.openxmlformats.org/officeDocument/2006/relationships/image" Target="../media/image2.jpg"/><Relationship Id="rId9" Type="http://schemas.openxmlformats.org/officeDocument/2006/relationships/image" Target="../media/image6.png"/><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3826" y="4498848"/>
            <a:ext cx="3441181" cy="2120655"/>
          </a:xfrm>
          <a:prstGeom prst="rect">
            <a:avLst/>
          </a:prstGeom>
        </p:spPr>
      </p:pic>
      <p:pic>
        <p:nvPicPr>
          <p:cNvPr id="10" name="Picture Placeholder 9"/>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t="13737" b="13737"/>
          <a:stretch>
            <a:fillRect/>
          </a:stretch>
        </p:blipFill>
        <p:spPr>
          <a:xfrm>
            <a:off x="265214" y="137343"/>
            <a:ext cx="3829929" cy="3239841"/>
          </a:xfrm>
        </p:spPr>
      </p:pic>
      <p:sp>
        <p:nvSpPr>
          <p:cNvPr id="7" name="Title 6">
            <a:extLst>
              <a:ext uri="{FF2B5EF4-FFF2-40B4-BE49-F238E27FC236}">
                <a16:creationId xmlns:a16="http://schemas.microsoft.com/office/drawing/2014/main" id="{8BEA8F71-3D00-4FF7-B720-F5D80872D877}"/>
              </a:ext>
            </a:extLst>
          </p:cNvPr>
          <p:cNvSpPr>
            <a:spLocks noGrp="1"/>
          </p:cNvSpPr>
          <p:nvPr>
            <p:ph type="title"/>
          </p:nvPr>
        </p:nvSpPr>
        <p:spPr>
          <a:xfrm>
            <a:off x="8947171" y="2011629"/>
            <a:ext cx="2395346" cy="1524051"/>
          </a:xfrm>
        </p:spPr>
        <p:txBody>
          <a:bodyPr/>
          <a:lstStyle/>
          <a:p>
            <a:pPr algn="ctr"/>
            <a:r>
              <a:rPr lang="en-ZA" sz="9600" dirty="0"/>
              <a:t>ART</a:t>
            </a:r>
            <a:br>
              <a:rPr lang="en-ZA" sz="9600" dirty="0"/>
            </a:br>
            <a:r>
              <a:rPr lang="en-ZA" sz="3200" dirty="0"/>
              <a:t>6</a:t>
            </a:r>
            <a:r>
              <a:rPr lang="en-ZA" sz="3200" baseline="30000" dirty="0"/>
              <a:t>th</a:t>
            </a:r>
            <a:r>
              <a:rPr lang="en-ZA" sz="3200" dirty="0"/>
              <a:t> – 8</a:t>
            </a:r>
            <a:r>
              <a:rPr lang="en-ZA" sz="3200" baseline="30000" dirty="0"/>
              <a:t>th</a:t>
            </a:r>
            <a:r>
              <a:rPr lang="en-ZA" sz="3200" dirty="0"/>
              <a:t> Grade</a:t>
            </a:r>
            <a:endParaRPr lang="en-ZA" sz="9600" dirty="0"/>
          </a:p>
        </p:txBody>
      </p:sp>
      <p:sp>
        <p:nvSpPr>
          <p:cNvPr id="9" name="Text Placeholder 8">
            <a:extLst>
              <a:ext uri="{FF2B5EF4-FFF2-40B4-BE49-F238E27FC236}">
                <a16:creationId xmlns:a16="http://schemas.microsoft.com/office/drawing/2014/main" id="{8C04F813-E729-48D5-91B9-D0D0E2E68418}"/>
              </a:ext>
            </a:extLst>
          </p:cNvPr>
          <p:cNvSpPr>
            <a:spLocks noGrp="1"/>
          </p:cNvSpPr>
          <p:nvPr>
            <p:ph type="body" sz="quarter" idx="19"/>
          </p:nvPr>
        </p:nvSpPr>
        <p:spPr>
          <a:xfrm>
            <a:off x="8468252" y="391908"/>
            <a:ext cx="3353184" cy="1534378"/>
          </a:xfrm>
        </p:spPr>
        <p:txBody>
          <a:bodyPr>
            <a:normAutofit/>
          </a:bodyPr>
          <a:lstStyle/>
          <a:p>
            <a:pPr algn="ctr"/>
            <a:r>
              <a:rPr lang="en-ZA" sz="2800" dirty="0"/>
              <a:t>Welcome to </a:t>
            </a:r>
          </a:p>
          <a:p>
            <a:pPr algn="ctr"/>
            <a:r>
              <a:rPr lang="en-ZA" sz="2800" dirty="0"/>
              <a:t>Harding Middle School!</a:t>
            </a:r>
          </a:p>
          <a:p>
            <a:endParaRPr lang="en-ZA" dirty="0"/>
          </a:p>
          <a:p>
            <a:endParaRPr lang="en-ZA" dirty="0"/>
          </a:p>
          <a:p>
            <a:endParaRPr lang="en-ZA" dirty="0"/>
          </a:p>
        </p:txBody>
      </p:sp>
      <p:sp>
        <p:nvSpPr>
          <p:cNvPr id="3" name="TextBox 2"/>
          <p:cNvSpPr txBox="1"/>
          <p:nvPr/>
        </p:nvSpPr>
        <p:spPr>
          <a:xfrm>
            <a:off x="8712284" y="3621024"/>
            <a:ext cx="2865120" cy="369332"/>
          </a:xfrm>
          <a:prstGeom prst="rect">
            <a:avLst/>
          </a:prstGeom>
          <a:noFill/>
        </p:spPr>
        <p:txBody>
          <a:bodyPr wrap="square" rtlCol="0">
            <a:spAutoFit/>
          </a:bodyPr>
          <a:lstStyle/>
          <a:p>
            <a:pPr algn="ctr"/>
            <a:r>
              <a:rPr lang="en-US" dirty="0"/>
              <a:t>2019-2020 Class Syllabus</a:t>
            </a:r>
          </a:p>
        </p:txBody>
      </p:sp>
      <p:sp>
        <p:nvSpPr>
          <p:cNvPr id="5" name="TextBox 4"/>
          <p:cNvSpPr txBox="1"/>
          <p:nvPr/>
        </p:nvSpPr>
        <p:spPr>
          <a:xfrm>
            <a:off x="325556" y="142034"/>
            <a:ext cx="3790722" cy="1846659"/>
          </a:xfrm>
          <a:prstGeom prst="rect">
            <a:avLst/>
          </a:prstGeom>
          <a:noFill/>
        </p:spPr>
        <p:txBody>
          <a:bodyPr wrap="square" rtlCol="0">
            <a:spAutoFit/>
          </a:bodyPr>
          <a:lstStyle/>
          <a:p>
            <a:pPr algn="ctr"/>
            <a:r>
              <a:rPr lang="en-US" sz="1600" dirty="0"/>
              <a:t>Mrs. Strait • Room 205 </a:t>
            </a:r>
            <a:r>
              <a:rPr lang="en-US" sz="1400" dirty="0">
                <a:hlinkClick r:id="rId5"/>
              </a:rPr>
              <a:t>mary.strait@dmschools.org</a:t>
            </a:r>
            <a:endParaRPr lang="en-US" sz="1400" dirty="0"/>
          </a:p>
          <a:p>
            <a:pPr algn="ctr"/>
            <a:r>
              <a:rPr lang="en-US" sz="1200" dirty="0"/>
              <a:t>515-242-8445  Ext.5398</a:t>
            </a:r>
          </a:p>
          <a:p>
            <a:pPr algn="ctr"/>
            <a:r>
              <a:rPr lang="en-US" sz="1200" dirty="0"/>
              <a:t>This course is filled with projects and activities that will boost your critical thinking habits, improve your collaborative participation, grow your creativity and develop your communication skills through writing and talking about art. We will focus our exploration of the art world through the Studio Habits.</a:t>
            </a:r>
          </a:p>
        </p:txBody>
      </p:sp>
      <p:pic>
        <p:nvPicPr>
          <p:cNvPr id="18" name="Picture Placeholder 17"/>
          <p:cNvPicPr>
            <a:picLocks noGrp="1" noChangeAspect="1"/>
          </p:cNvPicPr>
          <p:nvPr>
            <p:ph type="pic" sz="quarter" idx="15"/>
          </p:nvPr>
        </p:nvPicPr>
        <p:blipFill>
          <a:blip r:embed="rId6" cstate="print">
            <a:extLst>
              <a:ext uri="{28A0092B-C50C-407E-A947-70E740481C1C}">
                <a14:useLocalDpi xmlns:a14="http://schemas.microsoft.com/office/drawing/2010/main" val="0"/>
              </a:ext>
            </a:extLst>
          </a:blip>
          <a:srcRect l="5255" r="5255"/>
          <a:stretch>
            <a:fillRect/>
          </a:stretch>
        </p:blipFill>
        <p:spPr>
          <a:xfrm>
            <a:off x="265214" y="3466020"/>
            <a:ext cx="3864353" cy="3153483"/>
          </a:xfrm>
        </p:spPr>
      </p:pic>
      <p:sp>
        <p:nvSpPr>
          <p:cNvPr id="12" name="TextBox 11"/>
          <p:cNvSpPr txBox="1"/>
          <p:nvPr/>
        </p:nvSpPr>
        <p:spPr>
          <a:xfrm>
            <a:off x="230790" y="1870286"/>
            <a:ext cx="3864353" cy="1823576"/>
          </a:xfrm>
          <a:prstGeom prst="rect">
            <a:avLst/>
          </a:prstGeom>
          <a:noFill/>
        </p:spPr>
        <p:txBody>
          <a:bodyPr wrap="square" rtlCol="0">
            <a:spAutoFit/>
          </a:bodyPr>
          <a:lstStyle/>
          <a:p>
            <a:endParaRPr lang="en-US" sz="1200" b="1" dirty="0"/>
          </a:p>
          <a:p>
            <a:r>
              <a:rPr lang="en-US" sz="1200" b="1" dirty="0"/>
              <a:t>In this class you will:</a:t>
            </a:r>
          </a:p>
          <a:p>
            <a:pPr marL="285750" indent="-285750">
              <a:buFont typeface="Wingdings" panose="05000000000000000000" pitchFamily="2" charset="2"/>
              <a:buChar char="v"/>
            </a:pPr>
            <a:r>
              <a:rPr lang="en-US" sz="1200" dirty="0"/>
              <a:t>Generate and conceptualize artistic ideas and work.</a:t>
            </a:r>
          </a:p>
          <a:p>
            <a:pPr marL="285750" indent="-285750">
              <a:buFont typeface="Wingdings" panose="05000000000000000000" pitchFamily="2" charset="2"/>
              <a:buChar char="v"/>
            </a:pPr>
            <a:r>
              <a:rPr lang="en-US" sz="1200" dirty="0"/>
              <a:t>Organize and develop artistic ideas and work.</a:t>
            </a:r>
          </a:p>
          <a:p>
            <a:pPr marL="285750" indent="-285750">
              <a:buFont typeface="Wingdings" panose="05000000000000000000" pitchFamily="2" charset="2"/>
              <a:buChar char="v"/>
            </a:pPr>
            <a:r>
              <a:rPr lang="en-US" sz="1200" dirty="0"/>
              <a:t>Relate artistic ideas and works with societal, cultural and historical context to deepen understanding.</a:t>
            </a:r>
          </a:p>
          <a:p>
            <a:pPr marL="285750" indent="-285750">
              <a:buFont typeface="Wingdings" panose="05000000000000000000" pitchFamily="2" charset="2"/>
              <a:buChar char="v"/>
            </a:pPr>
            <a:r>
              <a:rPr lang="en-US" sz="1200" dirty="0"/>
              <a:t>Interpret intent and meaning in artistic work. </a:t>
            </a:r>
          </a:p>
          <a:p>
            <a:pPr lvl="2"/>
            <a:r>
              <a:rPr lang="en-US" sz="1050" dirty="0"/>
              <a:t>	</a:t>
            </a:r>
            <a:r>
              <a:rPr lang="en-US" sz="900" dirty="0"/>
              <a:t>(National Core Art Anchor Standards) </a:t>
            </a:r>
          </a:p>
          <a:p>
            <a:pPr marL="285750" indent="-285750">
              <a:buFont typeface="Arial" panose="020B0604020202020204" pitchFamily="34" charset="0"/>
              <a:buChar char="•"/>
            </a:pPr>
            <a:endParaRPr lang="en-US" dirty="0"/>
          </a:p>
        </p:txBody>
      </p:sp>
      <p:pic>
        <p:nvPicPr>
          <p:cNvPr id="27" name="Picture Placeholder 26"/>
          <p:cNvPicPr>
            <a:picLocks noGrp="1" noChangeAspect="1"/>
          </p:cNvPicPr>
          <p:nvPr>
            <p:ph type="pic" sz="quarter" idx="17"/>
          </p:nvPr>
        </p:nvPicPr>
        <p:blipFill>
          <a:blip r:embed="rId7" cstate="print">
            <a:extLst>
              <a:ext uri="{28A0092B-C50C-407E-A947-70E740481C1C}">
                <a14:useLocalDpi xmlns:a14="http://schemas.microsoft.com/office/drawing/2010/main" val="0"/>
              </a:ext>
            </a:extLst>
          </a:blip>
          <a:srcRect l="7394" r="7394"/>
          <a:stretch>
            <a:fillRect/>
          </a:stretch>
        </p:blipFill>
        <p:spPr>
          <a:xfrm>
            <a:off x="4276725" y="137343"/>
            <a:ext cx="4010025" cy="2569345"/>
          </a:xfrm>
        </p:spPr>
      </p:pic>
      <p:pic>
        <p:nvPicPr>
          <p:cNvPr id="25" name="Picture Placeholder 24"/>
          <p:cNvPicPr>
            <a:picLocks noGrp="1" noChangeAspect="1"/>
          </p:cNvPicPr>
          <p:nvPr>
            <p:ph type="pic" sz="quarter" idx="16"/>
          </p:nvPr>
        </p:nvPicPr>
        <p:blipFill>
          <a:blip r:embed="rId8" cstate="print">
            <a:extLst>
              <a:ext uri="{28A0092B-C50C-407E-A947-70E740481C1C}">
                <a14:useLocalDpi xmlns:a14="http://schemas.microsoft.com/office/drawing/2010/main" val="0"/>
              </a:ext>
            </a:extLst>
          </a:blip>
          <a:srcRect l="15679" r="15679"/>
          <a:stretch>
            <a:fillRect/>
          </a:stretch>
        </p:blipFill>
        <p:spPr>
          <a:xfrm>
            <a:off x="4276684" y="2809722"/>
            <a:ext cx="4010025" cy="3809782"/>
          </a:xfrm>
        </p:spPr>
      </p:pic>
      <p:sp>
        <p:nvSpPr>
          <p:cNvPr id="26" name="Rectangle 25"/>
          <p:cNvSpPr/>
          <p:nvPr/>
        </p:nvSpPr>
        <p:spPr>
          <a:xfrm>
            <a:off x="4372088" y="2833852"/>
            <a:ext cx="4009947" cy="3785652"/>
          </a:xfrm>
          <a:prstGeom prst="rect">
            <a:avLst/>
          </a:prstGeom>
        </p:spPr>
        <p:txBody>
          <a:bodyPr wrap="square">
            <a:spAutoFit/>
          </a:bodyPr>
          <a:lstStyle/>
          <a:p>
            <a:r>
              <a:rPr lang="en-US" sz="1500" dirty="0"/>
              <a:t>Art at Harding is moving in the direction to become a TAB or teaching for artistic behavior classroom. This will give students more choice in what art media they use to create higher engagement. The goal is to focus students on being able to think creatively, connect ideas from different sources, and practice skills. The semester will start with a review of the art standards and creative process. After this initial review is done we will move into an open studio setting where students will have a certain time period to complete a project with a given theme. All five steps of the creative process and all three standards will be included in each major project and students will be in charge of managing their time and getting everything in on time.</a:t>
            </a:r>
          </a:p>
        </p:txBody>
      </p:sp>
      <p:sp>
        <p:nvSpPr>
          <p:cNvPr id="28" name="Rectangle 27"/>
          <p:cNvSpPr/>
          <p:nvPr/>
        </p:nvSpPr>
        <p:spPr>
          <a:xfrm>
            <a:off x="272645" y="3598032"/>
            <a:ext cx="3822498" cy="1384995"/>
          </a:xfrm>
          <a:prstGeom prst="rect">
            <a:avLst/>
          </a:prstGeom>
        </p:spPr>
        <p:txBody>
          <a:bodyPr wrap="square">
            <a:spAutoFit/>
          </a:bodyPr>
          <a:lstStyle/>
          <a:p>
            <a:r>
              <a:rPr lang="en-US" sz="1200" b="1" dirty="0"/>
              <a:t>Values at Harding Middle School:</a:t>
            </a:r>
          </a:p>
          <a:p>
            <a:r>
              <a:rPr lang="en-US" sz="1200" dirty="0"/>
              <a:t>1- We are scholars and CLASS COMES FIRST! </a:t>
            </a:r>
          </a:p>
          <a:p>
            <a:r>
              <a:rPr lang="en-US" sz="1200" dirty="0"/>
              <a:t>2- Cell phones may not be seen or used unless directed by staff.</a:t>
            </a:r>
          </a:p>
          <a:p>
            <a:r>
              <a:rPr lang="en-US" sz="1200" dirty="0"/>
              <a:t>3- Direct and indirect profanity will not be tolerated.</a:t>
            </a:r>
          </a:p>
          <a:p>
            <a:r>
              <a:rPr lang="en-US" sz="1200" dirty="0"/>
              <a:t>4- RESPECT others person and property.</a:t>
            </a:r>
          </a:p>
          <a:p>
            <a:r>
              <a:rPr lang="en-US" sz="1200" dirty="0"/>
              <a:t>5- We accept the initial response of adults and staff.  </a:t>
            </a:r>
          </a:p>
        </p:txBody>
      </p:sp>
      <p:sp>
        <p:nvSpPr>
          <p:cNvPr id="29" name="Rectangle 28"/>
          <p:cNvSpPr/>
          <p:nvPr/>
        </p:nvSpPr>
        <p:spPr>
          <a:xfrm>
            <a:off x="4276645" y="137343"/>
            <a:ext cx="4010064" cy="2585323"/>
          </a:xfrm>
          <a:prstGeom prst="rect">
            <a:avLst/>
          </a:prstGeom>
        </p:spPr>
        <p:txBody>
          <a:bodyPr wrap="square">
            <a:spAutoFit/>
          </a:bodyPr>
          <a:lstStyle/>
          <a:p>
            <a:r>
              <a:rPr lang="en-US" sz="1200" dirty="0"/>
              <a:t>Grading: Scales will be used for student self-assessment as well as instructor assessment. Grading scale will follow Des Moines Public Schools’ district grading policy. The majority of our work will be assessed using the Studio Habits of Mind:</a:t>
            </a:r>
          </a:p>
          <a:p>
            <a:pPr marL="171450" indent="-171450">
              <a:buFont typeface="Wingdings" panose="05000000000000000000" pitchFamily="2" charset="2"/>
              <a:buChar char="v"/>
            </a:pPr>
            <a:r>
              <a:rPr lang="en-US" sz="1200" dirty="0"/>
              <a:t>Develop Craft </a:t>
            </a:r>
          </a:p>
          <a:p>
            <a:pPr marL="171450" indent="-171450">
              <a:buFont typeface="Wingdings" panose="05000000000000000000" pitchFamily="2" charset="2"/>
              <a:buChar char="v"/>
            </a:pPr>
            <a:r>
              <a:rPr lang="en-US" sz="1200" dirty="0"/>
              <a:t>Engage &amp; Persist </a:t>
            </a:r>
          </a:p>
          <a:p>
            <a:pPr marL="171450" indent="-171450">
              <a:buFont typeface="Wingdings" panose="05000000000000000000" pitchFamily="2" charset="2"/>
              <a:buChar char="v"/>
            </a:pPr>
            <a:r>
              <a:rPr lang="en-US" sz="1200" dirty="0"/>
              <a:t>Envision </a:t>
            </a:r>
          </a:p>
          <a:p>
            <a:pPr marL="171450" indent="-171450">
              <a:buFont typeface="Wingdings" panose="05000000000000000000" pitchFamily="2" charset="2"/>
              <a:buChar char="v"/>
            </a:pPr>
            <a:r>
              <a:rPr lang="en-US" sz="1200" dirty="0"/>
              <a:t>Express </a:t>
            </a:r>
          </a:p>
          <a:p>
            <a:pPr marL="171450" indent="-171450">
              <a:buFont typeface="Wingdings" panose="05000000000000000000" pitchFamily="2" charset="2"/>
              <a:buChar char="v"/>
            </a:pPr>
            <a:r>
              <a:rPr lang="en-US" sz="1200" dirty="0"/>
              <a:t>Observe </a:t>
            </a:r>
          </a:p>
          <a:p>
            <a:pPr marL="171450" indent="-171450">
              <a:buFont typeface="Wingdings" panose="05000000000000000000" pitchFamily="2" charset="2"/>
              <a:buChar char="v"/>
            </a:pPr>
            <a:r>
              <a:rPr lang="en-US" sz="1200" dirty="0"/>
              <a:t>Reflect </a:t>
            </a:r>
          </a:p>
          <a:p>
            <a:pPr marL="171450" indent="-171450">
              <a:buFont typeface="Wingdings" panose="05000000000000000000" pitchFamily="2" charset="2"/>
              <a:buChar char="v"/>
            </a:pPr>
            <a:r>
              <a:rPr lang="en-US" sz="1200" dirty="0"/>
              <a:t>Stretch &amp; Explore </a:t>
            </a:r>
          </a:p>
          <a:p>
            <a:pPr marL="171450" indent="-171450">
              <a:buFont typeface="Wingdings" panose="05000000000000000000" pitchFamily="2" charset="2"/>
              <a:buChar char="v"/>
            </a:pPr>
            <a:r>
              <a:rPr lang="en-US" sz="1200" dirty="0"/>
              <a:t>Understand Art World </a:t>
            </a:r>
            <a:endParaRPr lang="en-US" sz="1400" dirty="0"/>
          </a:p>
          <a:p>
            <a:r>
              <a:rPr lang="en-US" sz="900" dirty="0" err="1"/>
              <a:t>Hetland</a:t>
            </a:r>
            <a:r>
              <a:rPr lang="en-US" sz="900" dirty="0"/>
              <a:t> L., Winner, E., </a:t>
            </a:r>
            <a:r>
              <a:rPr lang="en-US" sz="900" dirty="0" err="1"/>
              <a:t>Veenam</a:t>
            </a:r>
            <a:r>
              <a:rPr lang="en-US" sz="900" dirty="0"/>
              <a:t> S., Sheridan, K. (2013) Studio Thinking 2: The Real Benefits of a Visual Arts Education, NY: Teachers College Press </a:t>
            </a:r>
          </a:p>
        </p:txBody>
      </p:sp>
      <p:sp>
        <p:nvSpPr>
          <p:cNvPr id="30" name="Rectangle 29"/>
          <p:cNvSpPr/>
          <p:nvPr/>
        </p:nvSpPr>
        <p:spPr>
          <a:xfrm>
            <a:off x="323688" y="5200533"/>
            <a:ext cx="3481396" cy="954107"/>
          </a:xfrm>
          <a:prstGeom prst="rect">
            <a:avLst/>
          </a:prstGeom>
        </p:spPr>
        <p:txBody>
          <a:bodyPr wrap="square">
            <a:spAutoFit/>
          </a:bodyPr>
          <a:lstStyle/>
          <a:p>
            <a:r>
              <a:rPr lang="en-US" sz="1400" b="1" dirty="0"/>
              <a:t>Materials needed daily: </a:t>
            </a:r>
          </a:p>
          <a:p>
            <a:pPr marL="285750" indent="-285750">
              <a:buFont typeface="Wingdings" panose="05000000000000000000" pitchFamily="2" charset="2"/>
              <a:buChar char="v"/>
            </a:pPr>
            <a:r>
              <a:rPr lang="en-US" sz="1400" dirty="0"/>
              <a:t>A pencil </a:t>
            </a:r>
          </a:p>
          <a:p>
            <a:pPr marL="285750" indent="-285750">
              <a:buFont typeface="Wingdings" panose="05000000000000000000" pitchFamily="2" charset="2"/>
              <a:buChar char="v"/>
            </a:pPr>
            <a:r>
              <a:rPr lang="en-US" sz="1400" dirty="0"/>
              <a:t>Sketchbook (provided) </a:t>
            </a:r>
          </a:p>
          <a:p>
            <a:pPr marL="285750" indent="-285750">
              <a:buFont typeface="Wingdings" panose="05000000000000000000" pitchFamily="2" charset="2"/>
              <a:buChar char="v"/>
            </a:pPr>
            <a:r>
              <a:rPr lang="en-US" sz="1400" dirty="0"/>
              <a:t>Growth mindset </a:t>
            </a:r>
          </a:p>
        </p:txBody>
      </p:sp>
      <p:sp>
        <p:nvSpPr>
          <p:cNvPr id="31" name="Rectangle 30"/>
          <p:cNvSpPr/>
          <p:nvPr/>
        </p:nvSpPr>
        <p:spPr>
          <a:xfrm>
            <a:off x="8435605" y="4453987"/>
            <a:ext cx="3439402" cy="2092881"/>
          </a:xfrm>
          <a:prstGeom prst="rect">
            <a:avLst/>
          </a:prstGeom>
        </p:spPr>
        <p:txBody>
          <a:bodyPr wrap="square">
            <a:spAutoFit/>
          </a:bodyPr>
          <a:lstStyle/>
          <a:p>
            <a:r>
              <a:rPr lang="en-US" sz="1300" b="1" dirty="0"/>
              <a:t>A little something about Mrs. Strait: </a:t>
            </a:r>
          </a:p>
          <a:p>
            <a:r>
              <a:rPr lang="en-US" sz="1300" b="1" dirty="0"/>
              <a:t>I grew up in Des Moines, Iowa. I received a Bachelor of Arts degree and a Master’s Degree in K-12 Art Education at Drake University. </a:t>
            </a:r>
          </a:p>
          <a:p>
            <a:r>
              <a:rPr lang="en-US" sz="1300" b="1" dirty="0"/>
              <a:t>I am married to my husband Loren who is a minister. I have three children and two step children, three dogs and a cat.</a:t>
            </a:r>
          </a:p>
          <a:p>
            <a:r>
              <a:rPr lang="en-US" sz="1300" b="1" dirty="0"/>
              <a:t>I enjoy creating art, working on my house, working outside doing gardening, and helping students to enjoy creating.</a:t>
            </a:r>
          </a:p>
        </p:txBody>
      </p:sp>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58491" y="5200533"/>
            <a:ext cx="1674986" cy="954108"/>
          </a:xfrm>
          <a:prstGeom prst="rect">
            <a:avLst/>
          </a:prstGeom>
        </p:spPr>
      </p:pic>
      <p:pic>
        <p:nvPicPr>
          <p:cNvPr id="34" name="Picture 3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06954" y="1292352"/>
            <a:ext cx="1769078" cy="799759"/>
          </a:xfrm>
          <a:prstGeom prst="rect">
            <a:avLst/>
          </a:prstGeom>
        </p:spPr>
      </p:pic>
      <p:pic>
        <p:nvPicPr>
          <p:cNvPr id="36" name="Picture 3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3688" y="233810"/>
            <a:ext cx="554117" cy="415588"/>
          </a:xfrm>
          <a:prstGeom prst="rect">
            <a:avLst/>
          </a:prstGeom>
        </p:spPr>
      </p:pic>
      <p:pic>
        <p:nvPicPr>
          <p:cNvPr id="37" name="Picture 3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486912" y="215076"/>
            <a:ext cx="546564" cy="434322"/>
          </a:xfrm>
          <a:prstGeom prst="rect">
            <a:avLst/>
          </a:prstGeom>
        </p:spPr>
      </p:pic>
      <p:pic>
        <p:nvPicPr>
          <p:cNvPr id="38" name="Picture 3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034561" y="2417164"/>
            <a:ext cx="748964" cy="821959"/>
          </a:xfrm>
          <a:prstGeom prst="rect">
            <a:avLst/>
          </a:prstGeom>
        </p:spPr>
      </p:pic>
      <p:pic>
        <p:nvPicPr>
          <p:cNvPr id="39" name="Picture 3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rot="5400000">
            <a:off x="8435392" y="1492787"/>
            <a:ext cx="932769" cy="791226"/>
          </a:xfrm>
          <a:prstGeom prst="rect">
            <a:avLst/>
          </a:prstGeom>
        </p:spPr>
      </p:pic>
    </p:spTree>
    <p:extLst>
      <p:ext uri="{BB962C8B-B14F-4D97-AF65-F5344CB8AC3E}">
        <p14:creationId xmlns:p14="http://schemas.microsoft.com/office/powerpoint/2010/main" val="1173223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544</Words>
  <Application>Microsoft Office PowerPoint</Application>
  <PresentationFormat>Widescreen</PresentationFormat>
  <Paragraphs>44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ART 6th – 8th Grade</vt:lpstr>
    </vt:vector>
  </TitlesOfParts>
  <Company>DES MOINES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6th – 8th Grade</dc:title>
  <dc:creator>Strait, Mary</dc:creator>
  <cp:lastModifiedBy>Strait, Mary</cp:lastModifiedBy>
  <cp:revision>6</cp:revision>
  <dcterms:created xsi:type="dcterms:W3CDTF">2018-08-30T01:43:31Z</dcterms:created>
  <dcterms:modified xsi:type="dcterms:W3CDTF">2019-08-29T13:15:35Z</dcterms:modified>
</cp:coreProperties>
</file>